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9" r:id="rId2"/>
    <p:sldId id="260" r:id="rId3"/>
    <p:sldId id="256" r:id="rId4"/>
    <p:sldId id="267" r:id="rId5"/>
    <p:sldId id="268" r:id="rId6"/>
    <p:sldId id="269" r:id="rId7"/>
    <p:sldId id="440" r:id="rId8"/>
    <p:sldId id="457" r:id="rId9"/>
    <p:sldId id="441" r:id="rId10"/>
    <p:sldId id="459" r:id="rId11"/>
    <p:sldId id="262" r:id="rId12"/>
    <p:sldId id="270" r:id="rId13"/>
    <p:sldId id="263" r:id="rId14"/>
    <p:sldId id="261" r:id="rId15"/>
    <p:sldId id="264" r:id="rId16"/>
    <p:sldId id="265" r:id="rId17"/>
    <p:sldId id="266" r:id="rId18"/>
    <p:sldId id="460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6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0"/>
    <p:restoredTop sz="94704"/>
  </p:normalViewPr>
  <p:slideViewPr>
    <p:cSldViewPr snapToGrid="0" snapToObjects="1" showGuides="1">
      <p:cViewPr varScale="1">
        <p:scale>
          <a:sx n="71" d="100"/>
          <a:sy n="71" d="100"/>
        </p:scale>
        <p:origin x="3384" y="1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F4426-1E76-3543-AF64-B10919209ED2}" type="datetimeFigureOut">
              <a:t>2020/1/29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6A24C-0943-024E-9B92-635F2F1C4B4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57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ループで回してることがわかるように色や太さを変える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8DF90-ECFB-6C41-BBC9-6A674EA8312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8630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①から②へ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8DF90-ECFB-6C41-BBC9-6A674EA8312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388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402D8-ECA8-BF4B-AC79-61B10CE81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5289230-BD67-DF49-B8E8-47955B777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28180E-3CD7-7941-BE38-72D7B8C3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5914F9-1F48-BC4C-9907-675FDFB6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1D664C-8C66-094E-92A1-03799253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67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9E2FA-0CE0-FB41-B597-585C2787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0A4439-2F47-AA4C-B920-FC683C302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326BD4-EE19-F44B-88C6-13B0C3CDD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302082-4488-0E45-B459-27E896F8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259E94-E37E-9548-9E08-CC6E88D0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53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113BC5-FEEC-3441-A001-403C95B88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AF1A265-7936-6B43-96B4-04C6FB1DC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E45506-C33D-B948-9AC3-08C16A39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8524DE-C37A-4645-8A21-8517F737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6736DA-C155-8744-A549-901DD851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7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3A059A-1C93-9647-8134-18199C6E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E0257A-9B7C-DE40-9703-03228310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12D14B-311A-7141-88B9-70F4368F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4AF8B0-13C9-6647-B19D-A066511C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333671-095D-BF47-85BA-DEDDB941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36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764C8A-D00E-B949-915C-81E5B229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5BD217-9B2A-314B-BF5E-0BE6C6034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80EADF-680D-8742-B864-D1C473AD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F82081-7083-7848-9F45-ECC5280D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53DAF6-BAB6-8740-8BB9-C008FE2C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81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EB6AF9-6810-7945-8C68-2DBDC4F8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F73DB9-A35C-0C40-9E28-82C164E7C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C28E575-671A-BA4D-B206-00467A294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9C613A3-6FA3-9340-9107-8108AFEE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33C52BF-2678-594C-A556-5A51B09D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B0004C-8AE5-EE4D-AB2E-272B01A2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07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55C1E5-0736-4B41-A52B-22646659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3206440-3F10-C243-9DF4-67A86DEE1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8B46E0-46DE-0440-A20C-71F49E135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5477B4-A34E-8E4A-8B07-E23E48C3F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631588C-9DBC-564A-A062-B10013A8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C76D202-E6D7-0241-9590-8BC0E90F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9933212-6CF8-214A-8049-C9D116B2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89B9F23-6D7D-364D-87F7-2008A4D5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90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72F357-2E97-FB41-A3E8-6CAE6B7D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6D5F0E4-D68A-1C46-975D-A7B28D6C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CB6A9C-1195-A642-A0E6-2AF3BF7D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6494DA-58E5-094D-B0A8-3E6F69A2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41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97278D-5A84-3940-9D2B-F1BD366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9E671A-AD8E-6344-B5D4-67DC7AF7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76D22A-0AD4-464F-B53D-EF02682A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63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367D9D-1343-1949-B1D3-2B6726CD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EA21F2-EB17-8F4C-B2F4-96DFA408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22C73F-A9D9-3D4B-B1AB-B667B77B4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AE2ED6-E261-414C-BB1F-31F99EAC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F0F73A-102A-514E-82B3-0497DBB1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44202E-E4A5-F544-8B56-9F123B7C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336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D756D-59A9-E84E-8B38-9E294018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4BBF66A-24EA-704B-AB50-1006F2BFF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23DB2-C8DB-E642-84C2-8D013577F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1FBA7A-5C7F-3847-8B19-B30CBAE6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EEAF90-EF71-6C4E-AD55-195328C0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6C4038-E6AF-A644-8B0F-C8FEC23D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61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34295E2-CFB7-B047-93B0-8C8ECD09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941DC7-133B-FB46-AA00-79452F40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74D2CE-0960-2146-AC1A-98118208D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747CC4-DD65-AF40-BB11-E1F6E1DC2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6E5EB4-B8B8-7F48-87D8-7679E636F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40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5" Type="http://schemas.openxmlformats.org/officeDocument/2006/relationships/image" Target="../media/image17.jp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E164D490-1269-5943-AD46-55BDDDDA47A8}"/>
              </a:ext>
            </a:extLst>
          </p:cNvPr>
          <p:cNvGrpSpPr/>
          <p:nvPr/>
        </p:nvGrpSpPr>
        <p:grpSpPr>
          <a:xfrm>
            <a:off x="107572" y="546849"/>
            <a:ext cx="11964891" cy="3443319"/>
            <a:chOff x="107572" y="546849"/>
            <a:chExt cx="11964891" cy="3443319"/>
          </a:xfrm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F5DA2530-6F9A-D144-AC33-5522AD5B31C8}"/>
                </a:ext>
              </a:extLst>
            </p:cNvPr>
            <p:cNvGrpSpPr/>
            <p:nvPr/>
          </p:nvGrpSpPr>
          <p:grpSpPr>
            <a:xfrm>
              <a:off x="107572" y="546849"/>
              <a:ext cx="3729317" cy="3443318"/>
              <a:chOff x="107574" y="546849"/>
              <a:chExt cx="3729317" cy="3443318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EB9CC3C-0983-4045-AADF-A57994ACDE15}"/>
                  </a:ext>
                </a:extLst>
              </p:cNvPr>
              <p:cNvGrpSpPr/>
              <p:nvPr/>
            </p:nvGrpSpPr>
            <p:grpSpPr>
              <a:xfrm>
                <a:off x="107574" y="546849"/>
                <a:ext cx="3729317" cy="2796988"/>
                <a:chOff x="1479176" y="385482"/>
                <a:chExt cx="3729317" cy="2796988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0945699E-BB65-E249-A1EF-98AB1BFB2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79176" y="385482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C619B4C9-3304-3C4D-9346-FBFC992218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44798" y="1398494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B3B96A3A-6030-B841-853D-5F9983C3AC82}"/>
                  </a:ext>
                </a:extLst>
              </p:cNvPr>
              <p:cNvSpPr txBox="1"/>
              <p:nvPr/>
            </p:nvSpPr>
            <p:spPr>
              <a:xfrm>
                <a:off x="107574" y="3343836"/>
                <a:ext cx="3729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Ground Truth</a:t>
                </a:r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835D45AE-72D5-C04E-914D-1C6ECC481AFE}"/>
                </a:ext>
              </a:extLst>
            </p:cNvPr>
            <p:cNvGrpSpPr/>
            <p:nvPr/>
          </p:nvGrpSpPr>
          <p:grpSpPr>
            <a:xfrm>
              <a:off x="4225359" y="546849"/>
              <a:ext cx="3729318" cy="3443319"/>
              <a:chOff x="4225359" y="546849"/>
              <a:chExt cx="3729318" cy="3443319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437672A1-0234-E949-AFA5-F1650A98D55E}"/>
                  </a:ext>
                </a:extLst>
              </p:cNvPr>
              <p:cNvGrpSpPr/>
              <p:nvPr/>
            </p:nvGrpSpPr>
            <p:grpSpPr>
              <a:xfrm>
                <a:off x="4225360" y="546849"/>
                <a:ext cx="3729317" cy="2796988"/>
                <a:chOff x="1541929" y="3684495"/>
                <a:chExt cx="3729317" cy="2796988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AAC237F5-13C1-1444-831E-71D89BBB28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1929" y="3684495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A3666BBA-5DAF-8E42-98CC-7C39104853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58891" y="4061012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828BB9B-AD1C-4A43-84A9-57C2F1492451}"/>
                  </a:ext>
                </a:extLst>
              </p:cNvPr>
              <p:cNvSpPr txBox="1"/>
              <p:nvPr/>
            </p:nvSpPr>
            <p:spPr>
              <a:xfrm>
                <a:off x="4225359" y="3343837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Predicted Image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2A56B6C7-3329-2942-B69B-B6231159169F}"/>
                </a:ext>
              </a:extLst>
            </p:cNvPr>
            <p:cNvGrpSpPr/>
            <p:nvPr/>
          </p:nvGrpSpPr>
          <p:grpSpPr>
            <a:xfrm>
              <a:off x="8343146" y="546849"/>
              <a:ext cx="3729317" cy="3443318"/>
              <a:chOff x="8343146" y="546849"/>
              <a:chExt cx="3729317" cy="3443318"/>
            </a:xfrm>
          </p:grpSpPr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92B4844-C424-314B-B3B9-498374B0EBB9}"/>
                  </a:ext>
                </a:extLst>
              </p:cNvPr>
              <p:cNvSpPr txBox="1"/>
              <p:nvPr/>
            </p:nvSpPr>
            <p:spPr>
              <a:xfrm>
                <a:off x="8343146" y="3343836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IoU</a:t>
                </a:r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2EA91B0F-619A-8E4C-A7AC-99213F6B796A}"/>
                  </a:ext>
                </a:extLst>
              </p:cNvPr>
              <p:cNvGrpSpPr/>
              <p:nvPr/>
            </p:nvGrpSpPr>
            <p:grpSpPr>
              <a:xfrm>
                <a:off x="8343146" y="546849"/>
                <a:ext cx="3729317" cy="2796988"/>
                <a:chOff x="8343146" y="546849"/>
                <a:chExt cx="3729317" cy="2796988"/>
              </a:xfrm>
            </p:grpSpPr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9B5F2EC5-4E93-B14F-8FA3-F6DCB84487F4}"/>
                    </a:ext>
                  </a:extLst>
                </p:cNvPr>
                <p:cNvGrpSpPr/>
                <p:nvPr/>
              </p:nvGrpSpPr>
              <p:grpSpPr>
                <a:xfrm>
                  <a:off x="8343146" y="546849"/>
                  <a:ext cx="3729317" cy="2796988"/>
                  <a:chOff x="6705600" y="3684495"/>
                  <a:chExt cx="3729317" cy="2796988"/>
                </a:xfrm>
              </p:grpSpPr>
              <p:sp>
                <p:nvSpPr>
                  <p:cNvPr id="15" name="正方形/長方形 14">
                    <a:extLst>
                      <a:ext uri="{FF2B5EF4-FFF2-40B4-BE49-F238E27FC236}">
                        <a16:creationId xmlns:a16="http://schemas.microsoft.com/office/drawing/2014/main" id="{76B127FB-CFCF-FE40-A4D0-86BF45722E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05600" y="3684495"/>
                    <a:ext cx="3729317" cy="279698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D864028E-85D6-2C42-851D-BBAC13052B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2" y="4697507"/>
                    <a:ext cx="1697319" cy="1272989"/>
                  </a:xfrm>
                  <a:prstGeom prst="rect">
                    <a:avLst/>
                  </a:prstGeom>
                  <a:solidFill>
                    <a:srgbClr val="C00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206A425A-CED5-074C-9BE1-09AE2D8F12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22562" y="4061012"/>
                    <a:ext cx="1697319" cy="1272989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フリーフォーム 19">
                    <a:extLst>
                      <a:ext uri="{FF2B5EF4-FFF2-40B4-BE49-F238E27FC236}">
                        <a16:creationId xmlns:a16="http://schemas.microsoft.com/office/drawing/2014/main" id="{FF73A55A-1ACA-7B41-B597-950D6D67E1D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1" y="4697506"/>
                    <a:ext cx="848659" cy="636494"/>
                  </a:xfrm>
                  <a:custGeom>
                    <a:avLst/>
                    <a:gdLst>
                      <a:gd name="connsiteX0" fmla="*/ 0 w 848659"/>
                      <a:gd name="connsiteY0" fmla="*/ 0 h 636494"/>
                      <a:gd name="connsiteX1" fmla="*/ 848659 w 848659"/>
                      <a:gd name="connsiteY1" fmla="*/ 0 h 636494"/>
                      <a:gd name="connsiteX2" fmla="*/ 848659 w 848659"/>
                      <a:gd name="connsiteY2" fmla="*/ 636494 h 636494"/>
                      <a:gd name="connsiteX3" fmla="*/ 0 w 848659"/>
                      <a:gd name="connsiteY3" fmla="*/ 636494 h 636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8659" h="636494">
                        <a:moveTo>
                          <a:pt x="0" y="0"/>
                        </a:moveTo>
                        <a:lnTo>
                          <a:pt x="848659" y="0"/>
                        </a:lnTo>
                        <a:lnTo>
                          <a:pt x="848659" y="636494"/>
                        </a:lnTo>
                        <a:lnTo>
                          <a:pt x="0" y="636494"/>
                        </a:lnTo>
                        <a:close/>
                      </a:path>
                    </a:pathLst>
                  </a:cu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27" name="四角形吹き出し 26">
                  <a:extLst>
                    <a:ext uri="{FF2B5EF4-FFF2-40B4-BE49-F238E27FC236}">
                      <a16:creationId xmlns:a16="http://schemas.microsoft.com/office/drawing/2014/main" id="{69603112-B575-E84F-BB0B-B19F8FDD6CA5}"/>
                    </a:ext>
                  </a:extLst>
                </p:cNvPr>
                <p:cNvSpPr/>
                <p:nvPr/>
              </p:nvSpPr>
              <p:spPr>
                <a:xfrm>
                  <a:off x="8528406" y="2303930"/>
                  <a:ext cx="742668" cy="537884"/>
                </a:xfrm>
                <a:prstGeom prst="wedgeRectCallout">
                  <a:avLst>
                    <a:gd name="adj1" fmla="val 36672"/>
                    <a:gd name="adj2" fmla="val -102499"/>
                  </a:avLst>
                </a:prstGeom>
                <a:solidFill>
                  <a:srgbClr val="FFC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FP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四角形吹き出し 27">
                  <a:extLst>
                    <a:ext uri="{FF2B5EF4-FFF2-40B4-BE49-F238E27FC236}">
                      <a16:creationId xmlns:a16="http://schemas.microsoft.com/office/drawing/2014/main" id="{51E05B8C-BDC8-3940-B582-8B8801DE87BE}"/>
                    </a:ext>
                  </a:extLst>
                </p:cNvPr>
                <p:cNvSpPr/>
                <p:nvPr/>
              </p:nvSpPr>
              <p:spPr>
                <a:xfrm>
                  <a:off x="10051621" y="2474260"/>
                  <a:ext cx="742668" cy="537884"/>
                </a:xfrm>
                <a:prstGeom prst="wedgeRectCallout">
                  <a:avLst>
                    <a:gd name="adj1" fmla="val -28013"/>
                    <a:gd name="adj2" fmla="val -114166"/>
                  </a:avLst>
                </a:prstGeom>
                <a:solidFill>
                  <a:srgbClr val="00B05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2800" b="1">
                      <a:solidFill>
                        <a:schemeClr val="tx1"/>
                      </a:solidFill>
                    </a:rPr>
                    <a:t>T</a:t>
                  </a:r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四角形吹き出し 28">
                  <a:extLst>
                    <a:ext uri="{FF2B5EF4-FFF2-40B4-BE49-F238E27FC236}">
                      <a16:creationId xmlns:a16="http://schemas.microsoft.com/office/drawing/2014/main" id="{94D5B81F-3FBD-7445-A827-7F214FE1E9DD}"/>
                    </a:ext>
                  </a:extLst>
                </p:cNvPr>
                <p:cNvSpPr/>
                <p:nvPr/>
              </p:nvSpPr>
              <p:spPr>
                <a:xfrm>
                  <a:off x="11182757" y="923366"/>
                  <a:ext cx="742668" cy="537884"/>
                </a:xfrm>
                <a:prstGeom prst="wedgeRectCallout">
                  <a:avLst>
                    <a:gd name="adj1" fmla="val -47824"/>
                    <a:gd name="adj2" fmla="val 84166"/>
                  </a:avLst>
                </a:prstGeom>
                <a:solidFill>
                  <a:srgbClr val="C0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bg1"/>
                      </a:solidFill>
                    </a:rPr>
                    <a:t>FN</a:t>
                  </a:r>
                  <a:endParaRPr kumimoji="1" lang="ja-JP" altLang="en-US" sz="2800" b="1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131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</a:t>
            </a:r>
            <a:r>
              <a:rPr kumimoji="1" lang="en-US" altLang="ja-JP" dirty="0"/>
              <a:t>③</a:t>
            </a:r>
            <a:r>
              <a:rPr kumimoji="1" lang="ja-JP" altLang="en-US" dirty="0"/>
              <a:t>帰還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5C5225-60EA-DB49-975B-B57A68B6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2165" y="6484949"/>
            <a:ext cx="533455" cy="365125"/>
          </a:xfrm>
        </p:spPr>
        <p:txBody>
          <a:bodyPr/>
          <a:lstStyle/>
          <a:p>
            <a:fld id="{7292613F-5E36-2441-80BA-5CEDBF557989}" type="slidenum">
              <a:rPr lang="ja-JP" altLang="en-US" smtClean="0"/>
              <a:pPr/>
              <a:t>10</a:t>
            </a:fld>
            <a:endParaRPr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5FB0997-4509-3B4A-B3B1-01A4F4A61EF4}"/>
              </a:ext>
            </a:extLst>
          </p:cNvPr>
          <p:cNvGrpSpPr/>
          <p:nvPr/>
        </p:nvGrpSpPr>
        <p:grpSpPr>
          <a:xfrm>
            <a:off x="906482" y="797632"/>
            <a:ext cx="11240266" cy="7409230"/>
            <a:chOff x="-676894" y="631378"/>
            <a:chExt cx="11240266" cy="7409230"/>
          </a:xfrm>
        </p:grpSpPr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FCA627BD-0FCD-0244-95ED-F41B0E9A903A}"/>
                </a:ext>
              </a:extLst>
            </p:cNvPr>
            <p:cNvSpPr/>
            <p:nvPr/>
          </p:nvSpPr>
          <p:spPr>
            <a:xfrm>
              <a:off x="115753" y="1473695"/>
              <a:ext cx="7313175" cy="436896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12D55BDD-998B-9448-B3A2-A0A1E361F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27900" b="69436" l="14167" r="90208">
                          <a14:foregroundMark x1="23889" y1="29310" x2="15903" y2="41379"/>
                          <a14:foregroundMark x1="15903" y1="41379" x2="18958" y2="45298"/>
                          <a14:foregroundMark x1="45417" y1="27900" x2="22292" y2="30564"/>
                          <a14:foregroundMark x1="47014" y1="28370" x2="72222" y2="28840"/>
                          <a14:foregroundMark x1="72222" y1="28840" x2="77639" y2="50940"/>
                          <a14:foregroundMark x1="77639" y1="50940" x2="76806" y2="57367"/>
                          <a14:foregroundMark x1="53333" y1="29310" x2="75833" y2="29781"/>
                          <a14:foregroundMark x1="73819" y1="27586" x2="81389" y2="37147"/>
                          <a14:foregroundMark x1="81389" y1="37147" x2="78056" y2="59404"/>
                          <a14:foregroundMark x1="78056" y1="59404" x2="69653" y2="64420"/>
                          <a14:foregroundMark x1="69653" y1="64420" x2="69653" y2="64420"/>
                          <a14:foregroundMark x1="80903" y1="35580" x2="82569" y2="56113"/>
                          <a14:foregroundMark x1="82569" y1="56113" x2="75972" y2="66771"/>
                          <a14:foregroundMark x1="77153" y1="29310" x2="84028" y2="42633"/>
                          <a14:foregroundMark x1="84028" y1="42633" x2="80972" y2="62853"/>
                          <a14:foregroundMark x1="80972" y1="62853" x2="54306" y2="70376"/>
                          <a14:foregroundMark x1="54306" y1="70376" x2="25347" y2="70063"/>
                          <a14:foregroundMark x1="25347" y1="70063" x2="16389" y2="58934"/>
                          <a14:foregroundMark x1="16389" y1="58934" x2="15278" y2="39498"/>
                          <a14:foregroundMark x1="15278" y1="39498" x2="20347" y2="29781"/>
                          <a14:foregroundMark x1="22708" y1="64890" x2="33264" y2="65361"/>
                          <a14:foregroundMark x1="33264" y1="65361" x2="62361" y2="60502"/>
                          <a14:foregroundMark x1="62361" y1="60502" x2="64375" y2="64107"/>
                          <a14:foregroundMark x1="64375" y1="66301" x2="39861" y2="65831"/>
                          <a14:foregroundMark x1="19167" y1="66301" x2="12431" y2="53918"/>
                          <a14:foregroundMark x1="14069" y1="36000" x2="14236" y2="34169"/>
                          <a14:foregroundMark x1="12431" y1="53918" x2="13998" y2="36768"/>
                          <a14:foregroundMark x1="14236" y1="34169" x2="17014" y2="30251"/>
                          <a14:foregroundMark x1="81111" y1="33386" x2="85417" y2="51254"/>
                          <a14:foregroundMark x1="85417" y1="51254" x2="82500" y2="60031"/>
                          <a14:foregroundMark x1="42222" y1="47492" x2="34167" y2="40909"/>
                          <a14:foregroundMark x1="41667" y1="45298" x2="41875" y2="54702"/>
                          <a14:foregroundMark x1="37083" y1="57367" x2="34931" y2="53292"/>
                          <a14:foregroundMark x1="66944" y1="68966" x2="75833" y2="69436"/>
                          <a14:foregroundMark x1="75833" y1="69436" x2="79583" y2="68025"/>
                          <a14:foregroundMark x1="90208" y1="41379" x2="90208" y2="41379"/>
                          <a14:backgroundMark x1="13750" y1="34639" x2="13125" y2="34169"/>
                          <a14:backgroundMark x1="13681" y1="34639" x2="13681" y2="32915"/>
                          <a14:backgroundMark x1="13681" y1="33699" x2="13750" y2="32915"/>
                          <a14:backgroundMark x1="11875" y1="53918" x2="12083" y2="53135"/>
                          <a14:backgroundMark x1="5764" y1="60345" x2="5764" y2="60345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12163" t="24308" r="13571" b="28681"/>
            <a:stretch/>
          </p:blipFill>
          <p:spPr>
            <a:xfrm>
              <a:off x="1130246" y="631378"/>
              <a:ext cx="2409864" cy="675878"/>
            </a:xfrm>
            <a:prstGeom prst="rect">
              <a:avLst/>
            </a:prstGeom>
          </p:spPr>
        </p:pic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6961069D-27D0-3F43-A5CD-BC2DCD44EF1B}"/>
                </a:ext>
              </a:extLst>
            </p:cNvPr>
            <p:cNvSpPr/>
            <p:nvPr/>
          </p:nvSpPr>
          <p:spPr>
            <a:xfrm>
              <a:off x="3446451" y="661971"/>
              <a:ext cx="1820394" cy="692943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RealSense</a:t>
              </a:r>
              <a:endParaRPr lang="ja-JP" altLang="en-US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5DF6E600-8C77-CE41-9D44-8366739DBD91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 flipH="1">
              <a:off x="1283158" y="1307256"/>
              <a:ext cx="1052020" cy="6325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DF91D151-5403-3C49-B552-8D7B8E21D6B2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>
              <a:off x="2335178" y="1307256"/>
              <a:ext cx="1041198" cy="6408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45FE7D92-ECD2-414D-AE6F-AAC7FE3D1A3D}"/>
                </a:ext>
              </a:extLst>
            </p:cNvPr>
            <p:cNvSpPr/>
            <p:nvPr/>
          </p:nvSpPr>
          <p:spPr>
            <a:xfrm>
              <a:off x="540063" y="3662958"/>
              <a:ext cx="1460895" cy="57902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ArUco</a:t>
              </a:r>
            </a:p>
          </p:txBody>
        </p:sp>
        <p:cxnSp>
          <p:nvCxnSpPr>
            <p:cNvPr id="70" name="直線矢印コネクタ 69">
              <a:extLst>
                <a:ext uri="{FF2B5EF4-FFF2-40B4-BE49-F238E27FC236}">
                  <a16:creationId xmlns:a16="http://schemas.microsoft.com/office/drawing/2014/main" id="{FC6EDC3E-F7FC-E64B-A55D-F97F7152C1E1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>
              <a:off x="1270510" y="3133760"/>
              <a:ext cx="1" cy="5291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FAE0A642-AC85-8F42-844E-FC2199BD5BE3}"/>
                </a:ext>
              </a:extLst>
            </p:cNvPr>
            <p:cNvSpPr/>
            <p:nvPr/>
          </p:nvSpPr>
          <p:spPr>
            <a:xfrm>
              <a:off x="5425147" y="6083040"/>
              <a:ext cx="1342202" cy="6775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85A9BB5A-9ED1-1F4F-92ED-BCC43ADEDE0B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>
              <a:off x="1270511" y="4241981"/>
              <a:ext cx="0" cy="7494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60BE26C6-B9D0-BE43-9CD1-C656FE7F90D2}"/>
                </a:ext>
              </a:extLst>
            </p:cNvPr>
            <p:cNvCxnSpPr>
              <a:cxnSpLocks/>
              <a:stCxn id="94" idx="2"/>
              <a:endCxn id="72" idx="0"/>
            </p:cNvCxnSpPr>
            <p:nvPr/>
          </p:nvCxnSpPr>
          <p:spPr>
            <a:xfrm flipH="1">
              <a:off x="6096248" y="5284171"/>
              <a:ext cx="4590" cy="79886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A35AD2E4-08EA-4F43-887A-996FF95C5A14}"/>
                </a:ext>
              </a:extLst>
            </p:cNvPr>
            <p:cNvCxnSpPr>
              <a:cxnSpLocks/>
            </p:cNvCxnSpPr>
            <p:nvPr/>
          </p:nvCxnSpPr>
          <p:spPr>
            <a:xfrm>
              <a:off x="6126500" y="6783676"/>
              <a:ext cx="0" cy="4696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E7230277-3F6F-E840-9ACB-85CF7B178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8338" y="4967103"/>
              <a:ext cx="20809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6C87289A-649A-CA4C-A9A2-88F53244EA4D}"/>
                </a:ext>
              </a:extLst>
            </p:cNvPr>
            <p:cNvSpPr txBox="1"/>
            <p:nvPr/>
          </p:nvSpPr>
          <p:spPr>
            <a:xfrm>
              <a:off x="2383377" y="3672581"/>
              <a:ext cx="1912143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マーカーとの</a:t>
              </a:r>
              <a:endPara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距離算出</a:t>
              </a:r>
              <a:endPara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48C011D-4ED5-6B45-94B7-3D94456709DB}"/>
                </a:ext>
              </a:extLst>
            </p:cNvPr>
            <p:cNvSpPr txBox="1"/>
            <p:nvPr/>
          </p:nvSpPr>
          <p:spPr>
            <a:xfrm>
              <a:off x="1147100" y="4983207"/>
              <a:ext cx="19139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マーカー座標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F9D50ED6-0FA2-FC48-ACBD-BDFB692FD63D}"/>
                </a:ext>
              </a:extLst>
            </p:cNvPr>
            <p:cNvSpPr txBox="1"/>
            <p:nvPr/>
          </p:nvSpPr>
          <p:spPr>
            <a:xfrm>
              <a:off x="4749880" y="6829169"/>
              <a:ext cx="13766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制御信号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7720C66B-F00D-2049-8E04-9CA72D1AD5D5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6100839" y="1642933"/>
              <a:ext cx="0" cy="7186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88588588-8866-6D4A-B9AF-E7AF7659575E}"/>
                </a:ext>
              </a:extLst>
            </p:cNvPr>
            <p:cNvSpPr txBox="1"/>
            <p:nvPr/>
          </p:nvSpPr>
          <p:spPr>
            <a:xfrm>
              <a:off x="7319548" y="2717323"/>
              <a:ext cx="1000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False</a:t>
              </a: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E4723C68-F9B3-7643-95CE-E9B08A719810}"/>
                </a:ext>
              </a:extLst>
            </p:cNvPr>
            <p:cNvSpPr txBox="1"/>
            <p:nvPr/>
          </p:nvSpPr>
          <p:spPr>
            <a:xfrm>
              <a:off x="6001008" y="3972769"/>
              <a:ext cx="10526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True</a:t>
              </a:r>
            </a:p>
          </p:txBody>
        </p:sp>
        <p:pic>
          <p:nvPicPr>
            <p:cNvPr id="86" name="図 85">
              <a:extLst>
                <a:ext uri="{FF2B5EF4-FFF2-40B4-BE49-F238E27FC236}">
                  <a16:creationId xmlns:a16="http://schemas.microsoft.com/office/drawing/2014/main" id="{37F2A56F-7CAA-6742-8ADA-4DEC8C1CF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25" r="50101" b="20579"/>
            <a:stretch/>
          </p:blipFill>
          <p:spPr>
            <a:xfrm>
              <a:off x="381625" y="1931862"/>
              <a:ext cx="1803067" cy="1221176"/>
            </a:xfrm>
            <a:custGeom>
              <a:avLst/>
              <a:gdLst>
                <a:gd name="connsiteX0" fmla="*/ 0 w 2500530"/>
                <a:gd name="connsiteY0" fmla="*/ 0 h 1693552"/>
                <a:gd name="connsiteX1" fmla="*/ 2500530 w 2500530"/>
                <a:gd name="connsiteY1" fmla="*/ 0 h 1693552"/>
                <a:gd name="connsiteX2" fmla="*/ 2500530 w 2500530"/>
                <a:gd name="connsiteY2" fmla="*/ 1693552 h 1693552"/>
                <a:gd name="connsiteX3" fmla="*/ 0 w 2500530"/>
                <a:gd name="connsiteY3" fmla="*/ 1693552 h 1693552"/>
                <a:gd name="connsiteX4" fmla="*/ 0 w 2500530"/>
                <a:gd name="connsiteY4" fmla="*/ 0 h 169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0530" h="1693552">
                  <a:moveTo>
                    <a:pt x="0" y="0"/>
                  </a:moveTo>
                  <a:lnTo>
                    <a:pt x="2500530" y="0"/>
                  </a:lnTo>
                  <a:lnTo>
                    <a:pt x="2500530" y="1693552"/>
                  </a:lnTo>
                  <a:lnTo>
                    <a:pt x="0" y="169355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0703C448-92C4-C24B-91E9-A66C05684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484" r="306" b="20579"/>
            <a:stretch/>
          </p:blipFill>
          <p:spPr>
            <a:xfrm>
              <a:off x="2448537" y="1951835"/>
              <a:ext cx="1803067" cy="1214679"/>
            </a:xfrm>
            <a:custGeom>
              <a:avLst/>
              <a:gdLst>
                <a:gd name="connsiteX0" fmla="*/ 0 w 2785765"/>
                <a:gd name="connsiteY0" fmla="*/ 0 h 1693552"/>
                <a:gd name="connsiteX1" fmla="*/ 2785765 w 2785765"/>
                <a:gd name="connsiteY1" fmla="*/ 0 h 1693552"/>
                <a:gd name="connsiteX2" fmla="*/ 2785765 w 2785765"/>
                <a:gd name="connsiteY2" fmla="*/ 1693552 h 1693552"/>
                <a:gd name="connsiteX3" fmla="*/ 0 w 2785765"/>
                <a:gd name="connsiteY3" fmla="*/ 1693552 h 1693552"/>
                <a:gd name="connsiteX4" fmla="*/ 0 w 2785765"/>
                <a:gd name="connsiteY4" fmla="*/ 0 h 169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5765" h="1693552">
                  <a:moveTo>
                    <a:pt x="0" y="0"/>
                  </a:moveTo>
                  <a:lnTo>
                    <a:pt x="2785765" y="0"/>
                  </a:lnTo>
                  <a:lnTo>
                    <a:pt x="2785765" y="1693552"/>
                  </a:lnTo>
                  <a:lnTo>
                    <a:pt x="0" y="169355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26A22124-C6EA-F841-82C7-50B89E34D379}"/>
                </a:ext>
              </a:extLst>
            </p:cNvPr>
            <p:cNvCxnSpPr>
              <a:cxnSpLocks/>
            </p:cNvCxnSpPr>
            <p:nvPr/>
          </p:nvCxnSpPr>
          <p:spPr>
            <a:xfrm>
              <a:off x="-676894" y="970347"/>
              <a:ext cx="17764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E19D32AB-821B-B342-AB15-154C8944E04E}"/>
                </a:ext>
              </a:extLst>
            </p:cNvPr>
            <p:cNvCxnSpPr>
              <a:cxnSpLocks/>
            </p:cNvCxnSpPr>
            <p:nvPr/>
          </p:nvCxnSpPr>
          <p:spPr>
            <a:xfrm>
              <a:off x="-676894" y="6421800"/>
              <a:ext cx="61020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矢印コネクタ 89">
              <a:extLst>
                <a:ext uri="{FF2B5EF4-FFF2-40B4-BE49-F238E27FC236}">
                  <a16:creationId xmlns:a16="http://schemas.microsoft.com/office/drawing/2014/main" id="{7C6F80FE-8AAB-5946-9917-98BB589894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5520" y="4340323"/>
              <a:ext cx="447476" cy="71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グループ化 91">
              <a:extLst>
                <a:ext uri="{FF2B5EF4-FFF2-40B4-BE49-F238E27FC236}">
                  <a16:creationId xmlns:a16="http://schemas.microsoft.com/office/drawing/2014/main" id="{88142A74-F7EA-2B49-ABE1-6F84A19E1E0E}"/>
                </a:ext>
              </a:extLst>
            </p:cNvPr>
            <p:cNvGrpSpPr/>
            <p:nvPr/>
          </p:nvGrpSpPr>
          <p:grpSpPr>
            <a:xfrm>
              <a:off x="4960559" y="2361611"/>
              <a:ext cx="2280559" cy="1498508"/>
              <a:chOff x="5796021" y="6294340"/>
              <a:chExt cx="2280559" cy="1498508"/>
            </a:xfrm>
          </p:grpSpPr>
          <p:sp>
            <p:nvSpPr>
              <p:cNvPr id="103" name="ひし形 102">
                <a:extLst>
                  <a:ext uri="{FF2B5EF4-FFF2-40B4-BE49-F238E27FC236}">
                    <a16:creationId xmlns:a16="http://schemas.microsoft.com/office/drawing/2014/main" id="{7DBE5E6F-0897-A844-A9B6-B800CB799804}"/>
                  </a:ext>
                </a:extLst>
              </p:cNvPr>
              <p:cNvSpPr/>
              <p:nvPr/>
            </p:nvSpPr>
            <p:spPr>
              <a:xfrm>
                <a:off x="5796021" y="6294340"/>
                <a:ext cx="2280559" cy="1498508"/>
              </a:xfrm>
              <a:prstGeom prst="diamond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04" name="正方形/長方形 103">
                <a:extLst>
                  <a:ext uri="{FF2B5EF4-FFF2-40B4-BE49-F238E27FC236}">
                    <a16:creationId xmlns:a16="http://schemas.microsoft.com/office/drawing/2014/main" id="{5C534788-BE53-DD48-95A1-E9DB612EB454}"/>
                  </a:ext>
                </a:extLst>
              </p:cNvPr>
              <p:cNvSpPr/>
              <p:nvPr/>
            </p:nvSpPr>
            <p:spPr>
              <a:xfrm>
                <a:off x="5799207" y="6592441"/>
                <a:ext cx="225343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ja-JP" altLang="en-US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マーカー</a:t>
                </a:r>
                <a:endParaRPr lang="en-US" altLang="ja-JP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pPr lvl="0" algn="ctr"/>
                <a:r>
                  <a:rPr lang="ja-JP" altLang="en-US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との距離</a:t>
                </a:r>
                <a:r>
                  <a:rPr lang="en-US" altLang="ja-JP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</a:p>
              <a:p>
                <a:pPr lvl="0" algn="ctr"/>
                <a:r>
                  <a:rPr lang="en-US" altLang="ja-JP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≧17 cm</a:t>
                </a:r>
                <a:endParaRPr lang="ja-JP" altLang="en-US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897C4ED5-A06F-2049-80CC-F4D33C955691}"/>
                </a:ext>
              </a:extLst>
            </p:cNvPr>
            <p:cNvCxnSpPr>
              <a:cxnSpLocks/>
              <a:stCxn id="103" idx="2"/>
              <a:endCxn id="94" idx="0"/>
            </p:cNvCxnSpPr>
            <p:nvPr/>
          </p:nvCxnSpPr>
          <p:spPr>
            <a:xfrm flipH="1">
              <a:off x="6100838" y="3860119"/>
              <a:ext cx="1" cy="8081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DF62E5F9-8F01-0943-AE5C-C1B296529824}"/>
                </a:ext>
              </a:extLst>
            </p:cNvPr>
            <p:cNvSpPr/>
            <p:nvPr/>
          </p:nvSpPr>
          <p:spPr>
            <a:xfrm>
              <a:off x="5310900" y="4668244"/>
              <a:ext cx="1579876" cy="6159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</a:p>
          </p:txBody>
        </p:sp>
        <p:cxnSp>
          <p:nvCxnSpPr>
            <p:cNvPr id="95" name="直線矢印コネクタ 94">
              <a:extLst>
                <a:ext uri="{FF2B5EF4-FFF2-40B4-BE49-F238E27FC236}">
                  <a16:creationId xmlns:a16="http://schemas.microsoft.com/office/drawing/2014/main" id="{6DB43EF5-E9EE-2F41-A300-E8A000D7B1D8}"/>
                </a:ext>
              </a:extLst>
            </p:cNvPr>
            <p:cNvCxnSpPr>
              <a:cxnSpLocks/>
              <a:stCxn id="79" idx="0"/>
            </p:cNvCxnSpPr>
            <p:nvPr/>
          </p:nvCxnSpPr>
          <p:spPr>
            <a:xfrm flipV="1">
              <a:off x="3339449" y="2873443"/>
              <a:ext cx="9798" cy="79913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A76E4D2F-51CF-A648-B33D-E40CD16C9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4386" y="4965136"/>
              <a:ext cx="20065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67A862D6-8B46-C746-9127-6D4B83988CD8}"/>
                </a:ext>
              </a:extLst>
            </p:cNvPr>
            <p:cNvCxnSpPr>
              <a:cxnSpLocks/>
              <a:stCxn id="103" idx="3"/>
              <a:endCxn id="109" idx="1"/>
            </p:cNvCxnSpPr>
            <p:nvPr/>
          </p:nvCxnSpPr>
          <p:spPr>
            <a:xfrm flipV="1">
              <a:off x="7241118" y="3105148"/>
              <a:ext cx="1005601" cy="5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02624F7A-E424-7442-9A84-4985FAD9C031}"/>
                </a:ext>
              </a:extLst>
            </p:cNvPr>
            <p:cNvCxnSpPr>
              <a:cxnSpLocks/>
            </p:cNvCxnSpPr>
            <p:nvPr/>
          </p:nvCxnSpPr>
          <p:spPr>
            <a:xfrm>
              <a:off x="-676894" y="963775"/>
              <a:ext cx="0" cy="54580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矢印コネクタ 98">
              <a:extLst>
                <a:ext uri="{FF2B5EF4-FFF2-40B4-BE49-F238E27FC236}">
                  <a16:creationId xmlns:a16="http://schemas.microsoft.com/office/drawing/2014/main" id="{363E9607-5A1C-9641-80D5-C2F20628F9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0131" y="1642933"/>
              <a:ext cx="2865" cy="270457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2AFF6315-2FE6-EA4A-9219-996C00B78052}"/>
                </a:ext>
              </a:extLst>
            </p:cNvPr>
            <p:cNvCxnSpPr>
              <a:cxnSpLocks/>
            </p:cNvCxnSpPr>
            <p:nvPr/>
          </p:nvCxnSpPr>
          <p:spPr>
            <a:xfrm>
              <a:off x="4747088" y="1642933"/>
              <a:ext cx="13561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367DD86E-E328-0C40-89F7-2DA6DADA37E7}"/>
                </a:ext>
              </a:extLst>
            </p:cNvPr>
            <p:cNvSpPr txBox="1"/>
            <p:nvPr/>
          </p:nvSpPr>
          <p:spPr>
            <a:xfrm>
              <a:off x="3134297" y="5609905"/>
              <a:ext cx="1276086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lg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DL-Box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9BAA3735-4B59-FC40-BEAF-3E65583AE1AA}"/>
                </a:ext>
              </a:extLst>
            </p:cNvPr>
            <p:cNvSpPr/>
            <p:nvPr/>
          </p:nvSpPr>
          <p:spPr>
            <a:xfrm>
              <a:off x="8246719" y="2744450"/>
              <a:ext cx="2316653" cy="72139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1. 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腕を下げる</a:t>
              </a:r>
              <a:endPara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2. 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グリッパー開</a:t>
              </a:r>
            </a:p>
          </p:txBody>
        </p:sp>
        <p:cxnSp>
          <p:nvCxnSpPr>
            <p:cNvPr id="110" name="直線矢印コネクタ 109">
              <a:extLst>
                <a:ext uri="{FF2B5EF4-FFF2-40B4-BE49-F238E27FC236}">
                  <a16:creationId xmlns:a16="http://schemas.microsoft.com/office/drawing/2014/main" id="{91308A64-6F4E-7F44-BBB1-FEE7ED694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0086" y="4468227"/>
              <a:ext cx="0" cy="5137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7DB22F15-C730-A946-A0D5-E942FA7B3272}"/>
                </a:ext>
              </a:extLst>
            </p:cNvPr>
            <p:cNvSpPr txBox="1"/>
            <p:nvPr/>
          </p:nvSpPr>
          <p:spPr>
            <a:xfrm>
              <a:off x="7538988" y="6719582"/>
              <a:ext cx="16821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電源（</a:t>
              </a:r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5V</a:t>
              </a:r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）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66B65DB6-9A62-B947-ADDB-C79EBF404A5C}"/>
                </a:ext>
              </a:extLst>
            </p:cNvPr>
            <p:cNvSpPr/>
            <p:nvPr/>
          </p:nvSpPr>
          <p:spPr>
            <a:xfrm>
              <a:off x="5646047" y="7220809"/>
              <a:ext cx="2520261" cy="8197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サーボ</a:t>
              </a:r>
              <a:endPara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113" name="直線矢印コネクタ 112">
              <a:extLst>
                <a:ext uri="{FF2B5EF4-FFF2-40B4-BE49-F238E27FC236}">
                  <a16:creationId xmlns:a16="http://schemas.microsoft.com/office/drawing/2014/main" id="{0F334B9D-0CCB-B84D-ACC5-FB682B5D503D}"/>
                </a:ext>
              </a:extLst>
            </p:cNvPr>
            <p:cNvCxnSpPr>
              <a:cxnSpLocks/>
            </p:cNvCxnSpPr>
            <p:nvPr/>
          </p:nvCxnSpPr>
          <p:spPr>
            <a:xfrm>
              <a:off x="7526717" y="6599227"/>
              <a:ext cx="0" cy="6037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E1A72B7E-84F0-2C4B-918C-C6AE0DC72424}"/>
                </a:ext>
              </a:extLst>
            </p:cNvPr>
            <p:cNvSpPr/>
            <p:nvPr/>
          </p:nvSpPr>
          <p:spPr>
            <a:xfrm>
              <a:off x="7241118" y="6067671"/>
              <a:ext cx="2872417" cy="53155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モバイルバッテリー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3557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53D5D61-3569-B845-A95A-8ED7F799497F}"/>
              </a:ext>
            </a:extLst>
          </p:cNvPr>
          <p:cNvGrpSpPr/>
          <p:nvPr/>
        </p:nvGrpSpPr>
        <p:grpSpPr>
          <a:xfrm>
            <a:off x="4481094" y="3479115"/>
            <a:ext cx="2141837" cy="2291675"/>
            <a:chOff x="2701333" y="3645024"/>
            <a:chExt cx="2557395" cy="273630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C285696-9CAB-034A-8F7F-1A169CFB2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8" t="7270" r="27951" b="4716"/>
            <a:stretch/>
          </p:blipFill>
          <p:spPr>
            <a:xfrm rot="10800000">
              <a:off x="2810456" y="3645024"/>
              <a:ext cx="2448272" cy="2736304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DEF67B9-BBE7-8047-BF20-8243C7E81429}"/>
                </a:ext>
              </a:extLst>
            </p:cNvPr>
            <p:cNvSpPr/>
            <p:nvPr/>
          </p:nvSpPr>
          <p:spPr>
            <a:xfrm>
              <a:off x="3108833" y="4695743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88BEB0E8-0906-3D4F-903E-E1399BB26D2B}"/>
                </a:ext>
              </a:extLst>
            </p:cNvPr>
            <p:cNvSpPr txBox="1"/>
            <p:nvPr/>
          </p:nvSpPr>
          <p:spPr>
            <a:xfrm>
              <a:off x="2701333" y="5455865"/>
              <a:ext cx="1477931" cy="5144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Camera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1A2D3E5-35B8-B34F-9D3A-3E74610994DA}"/>
              </a:ext>
            </a:extLst>
          </p:cNvPr>
          <p:cNvGrpSpPr/>
          <p:nvPr/>
        </p:nvGrpSpPr>
        <p:grpSpPr>
          <a:xfrm>
            <a:off x="4729494" y="1041811"/>
            <a:ext cx="4964053" cy="2087162"/>
            <a:chOff x="3155998" y="945387"/>
            <a:chExt cx="5516340" cy="2319374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91363E36-1623-6E4A-A694-5950CBF58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43" b="12028"/>
            <a:stretch/>
          </p:blipFill>
          <p:spPr>
            <a:xfrm>
              <a:off x="3155998" y="945387"/>
              <a:ext cx="5516340" cy="2319374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CF2217C3-4B03-9C42-B7F0-9D23D3E6B461}"/>
                </a:ext>
              </a:extLst>
            </p:cNvPr>
            <p:cNvSpPr/>
            <p:nvPr/>
          </p:nvSpPr>
          <p:spPr>
            <a:xfrm>
              <a:off x="3590251" y="2544681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A024DC0-AD04-0849-8B36-EEE2DF407F6B}"/>
                </a:ext>
              </a:extLst>
            </p:cNvPr>
            <p:cNvSpPr txBox="1"/>
            <p:nvPr/>
          </p:nvSpPr>
          <p:spPr>
            <a:xfrm>
              <a:off x="3301243" y="2052476"/>
              <a:ext cx="1280118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Wheel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DABDBDA-E969-7B47-A095-65E7114853B6}"/>
                </a:ext>
              </a:extLst>
            </p:cNvPr>
            <p:cNvSpPr/>
            <p:nvPr/>
          </p:nvSpPr>
          <p:spPr>
            <a:xfrm>
              <a:off x="7236296" y="1623784"/>
              <a:ext cx="720080" cy="10139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4393D79F-E68A-E940-961D-28BF219BD461}"/>
                </a:ext>
              </a:extLst>
            </p:cNvPr>
            <p:cNvSpPr txBox="1"/>
            <p:nvPr/>
          </p:nvSpPr>
          <p:spPr>
            <a:xfrm>
              <a:off x="7014465" y="2697893"/>
              <a:ext cx="1163744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Servo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871E7DC1-41AA-9D45-8F0B-CD131C7C08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24801" r="5900" b="11480"/>
          <a:stretch/>
        </p:blipFill>
        <p:spPr>
          <a:xfrm>
            <a:off x="6714321" y="3567134"/>
            <a:ext cx="3703851" cy="2203656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1E5053D-DA07-0B40-B7B2-B5983C95285E}"/>
              </a:ext>
            </a:extLst>
          </p:cNvPr>
          <p:cNvGrpSpPr/>
          <p:nvPr/>
        </p:nvGrpSpPr>
        <p:grpSpPr>
          <a:xfrm>
            <a:off x="2052356" y="1041811"/>
            <a:ext cx="2371226" cy="4974606"/>
            <a:chOff x="1817804" y="1113567"/>
            <a:chExt cx="2371226" cy="4974606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EA3254F-111D-204E-92A8-2B20D6513CB6}"/>
                </a:ext>
              </a:extLst>
            </p:cNvPr>
            <p:cNvGrpSpPr/>
            <p:nvPr/>
          </p:nvGrpSpPr>
          <p:grpSpPr>
            <a:xfrm>
              <a:off x="1867548" y="1113567"/>
              <a:ext cx="2321482" cy="4974606"/>
              <a:chOff x="210540" y="837545"/>
              <a:chExt cx="2599917" cy="5571251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275127" y="2323212"/>
                <a:ext cx="5571251" cy="2599917"/>
              </a:xfrm>
              <a:prstGeom prst="rect">
                <a:avLst/>
              </a:prstGeom>
            </p:spPr>
          </p:pic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2753BEE-6DC4-1843-BDB1-E8CFCAB6D034}"/>
                  </a:ext>
                </a:extLst>
              </p:cNvPr>
              <p:cNvSpPr/>
              <p:nvPr/>
            </p:nvSpPr>
            <p:spPr>
              <a:xfrm>
                <a:off x="642587" y="2785140"/>
                <a:ext cx="1656184" cy="2808312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02A2296-5707-994E-B695-3FBC0CFB3894}"/>
                  </a:ext>
                </a:extLst>
              </p:cNvPr>
              <p:cNvSpPr txBox="1"/>
              <p:nvPr/>
            </p:nvSpPr>
            <p:spPr>
              <a:xfrm>
                <a:off x="805988" y="4077416"/>
                <a:ext cx="1408128" cy="4825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Phone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91DC26C7-B18E-5F40-A057-E24052C00C61}"/>
                </a:ext>
              </a:extLst>
            </p:cNvPr>
            <p:cNvGrpSpPr/>
            <p:nvPr/>
          </p:nvGrpSpPr>
          <p:grpSpPr>
            <a:xfrm rot="16200000">
              <a:off x="4741" y="3022923"/>
              <a:ext cx="4057013" cy="430887"/>
              <a:chOff x="3108833" y="3335942"/>
              <a:chExt cx="5131857" cy="482567"/>
            </a:xfrm>
          </p:grpSpPr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8833" y="3577228"/>
                <a:ext cx="5131857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466F35C-0BE4-0242-9F47-02B074C610AF}"/>
                  </a:ext>
                </a:extLst>
              </p:cNvPr>
              <p:cNvSpPr txBox="1"/>
              <p:nvPr/>
            </p:nvSpPr>
            <p:spPr>
              <a:xfrm>
                <a:off x="4886557" y="3335942"/>
                <a:ext cx="1576409" cy="4825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78AC5D29-9129-A148-9FAF-2AE4D6CDC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3374" y="5620801"/>
              <a:ext cx="1763167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B256F80D-B758-C649-A95A-A515BBF04986}"/>
                </a:ext>
              </a:extLst>
            </p:cNvPr>
            <p:cNvSpPr txBox="1"/>
            <p:nvPr/>
          </p:nvSpPr>
          <p:spPr>
            <a:xfrm>
              <a:off x="2603323" y="5411659"/>
              <a:ext cx="88998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9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267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F43A4EF-8FCA-ED4B-9028-C8891F601E50}"/>
              </a:ext>
            </a:extLst>
          </p:cNvPr>
          <p:cNvSpPr txBox="1"/>
          <p:nvPr/>
        </p:nvSpPr>
        <p:spPr>
          <a:xfrm>
            <a:off x="-1" y="37706"/>
            <a:ext cx="323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カメラの座標系に従う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69AB117-EC40-7640-8506-2F342F94C050}"/>
              </a:ext>
            </a:extLst>
          </p:cNvPr>
          <p:cNvGrpSpPr/>
          <p:nvPr/>
        </p:nvGrpSpPr>
        <p:grpSpPr>
          <a:xfrm>
            <a:off x="735012" y="417009"/>
            <a:ext cx="9444246" cy="6001183"/>
            <a:chOff x="735012" y="417009"/>
            <a:chExt cx="9444246" cy="6001183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4FDBCBD1-11F2-9446-93F7-D6BF4FD5E1CC}"/>
                </a:ext>
              </a:extLst>
            </p:cNvPr>
            <p:cNvGrpSpPr/>
            <p:nvPr/>
          </p:nvGrpSpPr>
          <p:grpSpPr>
            <a:xfrm>
              <a:off x="735012" y="417009"/>
              <a:ext cx="3697094" cy="6001183"/>
              <a:chOff x="-420384" y="351245"/>
              <a:chExt cx="3697094" cy="6001183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081626" y="2440129"/>
                <a:ext cx="4974606" cy="2321482"/>
              </a:xfrm>
              <a:prstGeom prst="rect">
                <a:avLst/>
              </a:prstGeom>
            </p:spPr>
          </p:pic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936" y="814269"/>
                <a:ext cx="0" cy="5273904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BB187070-C81A-CF41-8656-902B79E113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870" y="6016799"/>
                <a:ext cx="2645243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C08C2D4-9445-2749-8645-367D085F65DC}"/>
                  </a:ext>
                </a:extLst>
              </p:cNvPr>
              <p:cNvSpPr txBox="1"/>
              <p:nvPr/>
            </p:nvSpPr>
            <p:spPr>
              <a:xfrm>
                <a:off x="-68166" y="35124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8EBA2D2B-D6B8-4D4B-941C-1AAFE301F5AF}"/>
                  </a:ext>
                </a:extLst>
              </p:cNvPr>
              <p:cNvSpPr txBox="1"/>
              <p:nvPr/>
            </p:nvSpPr>
            <p:spPr>
              <a:xfrm>
                <a:off x="2820391" y="5767653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2C207C-603E-0543-9F90-F87292B72FB2}"/>
                  </a:ext>
                </a:extLst>
              </p:cNvPr>
              <p:cNvGrpSpPr/>
              <p:nvPr/>
            </p:nvGrpSpPr>
            <p:grpSpPr>
              <a:xfrm>
                <a:off x="-5207" y="5801357"/>
                <a:ext cx="457200" cy="457200"/>
                <a:chOff x="2795703" y="5000319"/>
                <a:chExt cx="457200" cy="457200"/>
              </a:xfrm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A0C2F1BF-6911-EF4D-A6E5-3F26CC98FF4C}"/>
                    </a:ext>
                  </a:extLst>
                </p:cNvPr>
                <p:cNvSpPr/>
                <p:nvPr/>
              </p:nvSpPr>
              <p:spPr>
                <a:xfrm>
                  <a:off x="2795703" y="500031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1D98A459-36B9-CB4E-9556-5D827E77CEF1}"/>
                    </a:ext>
                  </a:extLst>
                </p:cNvPr>
                <p:cNvCxnSpPr>
                  <a:cxnSpLocks/>
                  <a:stCxn id="31" idx="7"/>
                </p:cNvCxnSpPr>
                <p:nvPr/>
              </p:nvCxnSpPr>
              <p:spPr>
                <a:xfrm flipH="1">
                  <a:off x="2882662" y="5067274"/>
                  <a:ext cx="303286" cy="347511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3166DE1-0DB6-BF41-B359-457F5D3D26D9}"/>
                    </a:ext>
                  </a:extLst>
                </p:cNvPr>
                <p:cNvCxnSpPr>
                  <a:cxnSpLocks/>
                  <a:stCxn id="31" idx="1"/>
                  <a:endCxn id="31" idx="5"/>
                </p:cNvCxnSpPr>
                <p:nvPr/>
              </p:nvCxnSpPr>
              <p:spPr>
                <a:xfrm>
                  <a:off x="2862658" y="5067274"/>
                  <a:ext cx="323290" cy="323290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B1D4167D-1151-CF40-A8FE-68AE60EB641B}"/>
                  </a:ext>
                </a:extLst>
              </p:cNvPr>
              <p:cNvSpPr txBox="1"/>
              <p:nvPr/>
            </p:nvSpPr>
            <p:spPr>
              <a:xfrm>
                <a:off x="-420384" y="5493579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7862CB9-D7BC-B64E-8A16-49919AD69312}"/>
                </a:ext>
              </a:extLst>
            </p:cNvPr>
            <p:cNvGrpSpPr/>
            <p:nvPr/>
          </p:nvGrpSpPr>
          <p:grpSpPr>
            <a:xfrm>
              <a:off x="4324529" y="1720158"/>
              <a:ext cx="5854729" cy="3762198"/>
              <a:chOff x="3019449" y="-81141"/>
              <a:chExt cx="5854729" cy="3762198"/>
            </a:xfrm>
          </p:grpSpPr>
          <p:pic>
            <p:nvPicPr>
              <p:cNvPr id="47" name="図 46">
                <a:extLst>
                  <a:ext uri="{FF2B5EF4-FFF2-40B4-BE49-F238E27FC236}">
                    <a16:creationId xmlns:a16="http://schemas.microsoft.com/office/drawing/2014/main" id="{48DE910E-C00B-384E-8993-8339D17F38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43" b="12028"/>
              <a:stretch/>
            </p:blipFill>
            <p:spPr>
              <a:xfrm>
                <a:off x="3239458" y="569513"/>
                <a:ext cx="4964053" cy="2087162"/>
              </a:xfrm>
              <a:prstGeom prst="rect">
                <a:avLst/>
              </a:prstGeom>
            </p:spPr>
          </p:pic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84938278-045C-D64E-AF28-ED7112AE04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9457" y="569513"/>
                <a:ext cx="5178402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71EC6B1A-573C-CD4F-8788-979DEDDB4489}"/>
                  </a:ext>
                </a:extLst>
              </p:cNvPr>
              <p:cNvSpPr txBox="1"/>
              <p:nvPr/>
            </p:nvSpPr>
            <p:spPr>
              <a:xfrm>
                <a:off x="8417859" y="34091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5" name="直線矢印コネクタ 54">
                <a:extLst>
                  <a:ext uri="{FF2B5EF4-FFF2-40B4-BE49-F238E27FC236}">
                    <a16:creationId xmlns:a16="http://schemas.microsoft.com/office/drawing/2014/main" id="{73D5B95D-2C3F-D444-8E34-AEA186E32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9457" y="569512"/>
                <a:ext cx="0" cy="2581775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25C0B5E1-19D0-9843-8B51-AE85EC69E12D}"/>
                  </a:ext>
                </a:extLst>
              </p:cNvPr>
              <p:cNvSpPr txBox="1"/>
              <p:nvPr/>
            </p:nvSpPr>
            <p:spPr>
              <a:xfrm>
                <a:off x="3019449" y="309628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69D814B9-1A92-3042-BFE8-EE7D530B335F}"/>
                  </a:ext>
                </a:extLst>
              </p:cNvPr>
              <p:cNvSpPr txBox="1"/>
              <p:nvPr/>
            </p:nvSpPr>
            <p:spPr>
              <a:xfrm>
                <a:off x="3331338" y="-8114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1561FD77-93BF-554D-931E-F56F107F2DE1}"/>
                  </a:ext>
                </a:extLst>
              </p:cNvPr>
              <p:cNvGrpSpPr/>
              <p:nvPr/>
            </p:nvGrpSpPr>
            <p:grpSpPr>
              <a:xfrm>
                <a:off x="3028341" y="340912"/>
                <a:ext cx="457200" cy="457200"/>
                <a:chOff x="3028341" y="340912"/>
                <a:chExt cx="457200" cy="457200"/>
              </a:xfrm>
            </p:grpSpPr>
            <p:sp>
              <p:nvSpPr>
                <p:cNvPr id="61" name="円/楕円 60">
                  <a:extLst>
                    <a:ext uri="{FF2B5EF4-FFF2-40B4-BE49-F238E27FC236}">
                      <a16:creationId xmlns:a16="http://schemas.microsoft.com/office/drawing/2014/main" id="{6347BBA9-B9B4-0442-823E-DAA255DB1ABD}"/>
                    </a:ext>
                  </a:extLst>
                </p:cNvPr>
                <p:cNvSpPr/>
                <p:nvPr/>
              </p:nvSpPr>
              <p:spPr>
                <a:xfrm>
                  <a:off x="3028341" y="340912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0B76930E-5992-4449-B306-B7D67E7F0763}"/>
                    </a:ext>
                  </a:extLst>
                </p:cNvPr>
                <p:cNvSpPr/>
                <p:nvPr/>
              </p:nvSpPr>
              <p:spPr>
                <a:xfrm>
                  <a:off x="3182543" y="484557"/>
                  <a:ext cx="148795" cy="148795"/>
                </a:xfrm>
                <a:prstGeom prst="ellipse">
                  <a:avLst/>
                </a:prstGeom>
                <a:solidFill>
                  <a:srgbClr val="F6CA00"/>
                </a:solidFill>
                <a:ln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2044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D181EBF3-0AB4-B14D-A13E-468F8F3EB10D}"/>
              </a:ext>
            </a:extLst>
          </p:cNvPr>
          <p:cNvGrpSpPr/>
          <p:nvPr/>
        </p:nvGrpSpPr>
        <p:grpSpPr>
          <a:xfrm>
            <a:off x="159999" y="842682"/>
            <a:ext cx="4394071" cy="4858871"/>
            <a:chOff x="5987058" y="1147482"/>
            <a:chExt cx="4394071" cy="4858871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4CB8C0-7B24-F945-9110-42E21AA88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80" t="16732" r="8291" b="12419"/>
            <a:stretch/>
          </p:blipFill>
          <p:spPr>
            <a:xfrm>
              <a:off x="5987058" y="1147482"/>
              <a:ext cx="4394071" cy="4858871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D7256F84-48F3-9340-BEDE-90BE80C4961B}"/>
                </a:ext>
              </a:extLst>
            </p:cNvPr>
            <p:cNvSpPr txBox="1"/>
            <p:nvPr/>
          </p:nvSpPr>
          <p:spPr>
            <a:xfrm>
              <a:off x="6390051" y="5434783"/>
              <a:ext cx="124623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ja-JP" altLang="en-US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DD71C8F2-D433-CC4C-A593-3DE2EF1DDF6F}"/>
                </a:ext>
              </a:extLst>
            </p:cNvPr>
            <p:cNvSpPr txBox="1"/>
            <p:nvPr/>
          </p:nvSpPr>
          <p:spPr>
            <a:xfrm>
              <a:off x="8855346" y="5434782"/>
              <a:ext cx="124623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ja-JP" altLang="en-US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0594506-E3F9-694D-A48C-513DCF4450FC}"/>
              </a:ext>
            </a:extLst>
          </p:cNvPr>
          <p:cNvGrpSpPr/>
          <p:nvPr/>
        </p:nvGrpSpPr>
        <p:grpSpPr>
          <a:xfrm>
            <a:off x="5143957" y="1277470"/>
            <a:ext cx="6599808" cy="3639671"/>
            <a:chOff x="5143957" y="1277470"/>
            <a:chExt cx="6599808" cy="3639671"/>
          </a:xfrm>
        </p:grpSpPr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1416B962-34A8-8745-9EE8-882380CA9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451" t="25621" r="11373" b="21307"/>
            <a:stretch/>
          </p:blipFill>
          <p:spPr>
            <a:xfrm>
              <a:off x="5143957" y="1277470"/>
              <a:ext cx="6599808" cy="3639671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7C99193-7E1F-3740-9EC2-B33EB80CD769}"/>
                </a:ext>
              </a:extLst>
            </p:cNvPr>
            <p:cNvSpPr txBox="1"/>
            <p:nvPr/>
          </p:nvSpPr>
          <p:spPr>
            <a:xfrm>
              <a:off x="6273510" y="4241961"/>
              <a:ext cx="124623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ja-JP" altLang="en-US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E71C720-C100-7541-923B-928218B220AD}"/>
                </a:ext>
              </a:extLst>
            </p:cNvPr>
            <p:cNvSpPr txBox="1"/>
            <p:nvPr/>
          </p:nvSpPr>
          <p:spPr>
            <a:xfrm>
              <a:off x="9204969" y="4241961"/>
              <a:ext cx="124623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ja-JP" altLang="en-US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076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1C30D9-D9BB-5D4B-9012-9BAF704A2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8" r="1194" b="29552"/>
          <a:stretch/>
        </p:blipFill>
        <p:spPr>
          <a:xfrm>
            <a:off x="13840945" y="3224129"/>
            <a:ext cx="3710269" cy="225462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DE71E4A-434F-E944-8367-DCBEBBE69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0" t="11933" r="11739" b="23949"/>
          <a:stretch/>
        </p:blipFill>
        <p:spPr>
          <a:xfrm>
            <a:off x="12316513" y="4453876"/>
            <a:ext cx="3299011" cy="205203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84DA9E5-34F6-9740-9CE8-DD995654DA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1" t="11344" r="19617" b="26191"/>
          <a:stretch/>
        </p:blipFill>
        <p:spPr>
          <a:xfrm>
            <a:off x="15696079" y="4453876"/>
            <a:ext cx="3315004" cy="2052037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1D6609AA-68C8-5648-8386-6A1D9159540A}"/>
              </a:ext>
            </a:extLst>
          </p:cNvPr>
          <p:cNvGrpSpPr/>
          <p:nvPr/>
        </p:nvGrpSpPr>
        <p:grpSpPr>
          <a:xfrm>
            <a:off x="13117886" y="144361"/>
            <a:ext cx="6752105" cy="2913529"/>
            <a:chOff x="8759077" y="302558"/>
            <a:chExt cx="6752105" cy="2913529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35DD20D0-88C6-4444-85DB-5A436F013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62" r="11904" b="2521"/>
            <a:stretch/>
          </p:blipFill>
          <p:spPr>
            <a:xfrm>
              <a:off x="8759077" y="302558"/>
              <a:ext cx="2114551" cy="2900083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80F5F12-ABCC-3846-ABC7-8F29E095B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83" t="6862" r="5322" b="2521"/>
            <a:stretch/>
          </p:blipFill>
          <p:spPr>
            <a:xfrm>
              <a:off x="11077854" y="302558"/>
              <a:ext cx="2114551" cy="2900083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2B3ED9A-2F33-1940-B425-864303F9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862" r="11904" b="2521"/>
            <a:stretch/>
          </p:blipFill>
          <p:spPr>
            <a:xfrm>
              <a:off x="13396631" y="316004"/>
              <a:ext cx="2114551" cy="2900083"/>
            </a:xfrm>
            <a:prstGeom prst="rect">
              <a:avLst/>
            </a:prstGeom>
          </p:spPr>
        </p:pic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BB88FC-A690-C544-BDF8-A84EC94FF0D4}"/>
              </a:ext>
            </a:extLst>
          </p:cNvPr>
          <p:cNvGrpSpPr/>
          <p:nvPr/>
        </p:nvGrpSpPr>
        <p:grpSpPr>
          <a:xfrm>
            <a:off x="252364" y="852062"/>
            <a:ext cx="11939636" cy="5534463"/>
            <a:chOff x="252364" y="852062"/>
            <a:chExt cx="11939636" cy="5534463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AE225673-5805-AD47-95D4-2A019322778D}"/>
                </a:ext>
              </a:extLst>
            </p:cNvPr>
            <p:cNvGrpSpPr/>
            <p:nvPr/>
          </p:nvGrpSpPr>
          <p:grpSpPr>
            <a:xfrm>
              <a:off x="252364" y="852062"/>
              <a:ext cx="3048514" cy="5463071"/>
              <a:chOff x="-1" y="848448"/>
              <a:chExt cx="3048514" cy="5463071"/>
            </a:xfrm>
          </p:grpSpPr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C5781360-8F48-0F4B-B337-90418C4ADD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451" t="30741" r="20112" b="12775"/>
              <a:stretch/>
            </p:blipFill>
            <p:spPr>
              <a:xfrm rot="5400000">
                <a:off x="-1082082" y="1930529"/>
                <a:ext cx="5212675" cy="3048514"/>
              </a:xfrm>
              <a:prstGeom prst="rect">
                <a:avLst/>
              </a:prstGeom>
            </p:spPr>
          </p:pic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D3B92DB1-F6D3-1546-8C30-426CF8CBE5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0659" y="1001095"/>
                <a:ext cx="0" cy="4748231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>
                <a:extLst>
                  <a:ext uri="{FF2B5EF4-FFF2-40B4-BE49-F238E27FC236}">
                    <a16:creationId xmlns:a16="http://schemas.microsoft.com/office/drawing/2014/main" id="{B4B25C30-AAEF-0F47-BE75-C9E78BE8C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76" y="6011042"/>
                <a:ext cx="2215827" cy="0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098D04D1-3A4A-F94C-9BD6-233776886FCF}"/>
                  </a:ext>
                </a:extLst>
              </p:cNvPr>
              <p:cNvSpPr txBox="1"/>
              <p:nvPr/>
            </p:nvSpPr>
            <p:spPr>
              <a:xfrm rot="16200000">
                <a:off x="-282460" y="3304437"/>
                <a:ext cx="124623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3DC02F10-6EE2-F34B-908D-80DC714A586C}"/>
                  </a:ext>
                </a:extLst>
              </p:cNvPr>
              <p:cNvSpPr txBox="1"/>
              <p:nvPr/>
            </p:nvSpPr>
            <p:spPr>
              <a:xfrm>
                <a:off x="1000910" y="5880632"/>
                <a:ext cx="124623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9.5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95C1EEE1-35BD-A14F-BB43-8A84843AF6AA}"/>
                </a:ext>
              </a:extLst>
            </p:cNvPr>
            <p:cNvGrpSpPr/>
            <p:nvPr/>
          </p:nvGrpSpPr>
          <p:grpSpPr>
            <a:xfrm>
              <a:off x="6107760" y="3630724"/>
              <a:ext cx="2361576" cy="2755801"/>
              <a:chOff x="6107760" y="3630724"/>
              <a:chExt cx="2361576" cy="2755801"/>
            </a:xfrm>
          </p:grpSpPr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9444A016-1D61-484D-8714-9CC7589EB0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8598" t="16106" r="35057" b="34594"/>
              <a:stretch/>
            </p:blipFill>
            <p:spPr>
              <a:xfrm>
                <a:off x="6107760" y="3653263"/>
                <a:ext cx="2361576" cy="2402531"/>
              </a:xfrm>
              <a:prstGeom prst="rect">
                <a:avLst/>
              </a:prstGeom>
            </p:spPr>
          </p:pic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14B95F6-6CC7-6947-8632-3D1363F13389}"/>
                  </a:ext>
                </a:extLst>
              </p:cNvPr>
              <p:cNvSpPr/>
              <p:nvPr/>
            </p:nvSpPr>
            <p:spPr>
              <a:xfrm>
                <a:off x="6942657" y="4124044"/>
                <a:ext cx="624556" cy="712554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99CBA0D8-E199-0A46-980D-47E87DC65CAF}"/>
                  </a:ext>
                </a:extLst>
              </p:cNvPr>
              <p:cNvSpPr txBox="1"/>
              <p:nvPr/>
            </p:nvSpPr>
            <p:spPr>
              <a:xfrm>
                <a:off x="7260691" y="3630724"/>
                <a:ext cx="1204919" cy="4308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Rubber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AE82FA60-5984-4141-82FB-8EE43CEECB19}"/>
                  </a:ext>
                </a:extLst>
              </p:cNvPr>
              <p:cNvSpPr txBox="1"/>
              <p:nvPr/>
            </p:nvSpPr>
            <p:spPr>
              <a:xfrm>
                <a:off x="6140312" y="5955638"/>
                <a:ext cx="1186977" cy="4308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Battery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70CA6B16-73AC-424F-8431-7E3576EE17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57998" y="5606410"/>
                <a:ext cx="281444" cy="337264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73749DC1-CFF5-2A4E-A008-31140773CA9F}"/>
                </a:ext>
              </a:extLst>
            </p:cNvPr>
            <p:cNvGrpSpPr/>
            <p:nvPr/>
          </p:nvGrpSpPr>
          <p:grpSpPr>
            <a:xfrm>
              <a:off x="3499053" y="3653263"/>
              <a:ext cx="2428933" cy="2402531"/>
              <a:chOff x="3499053" y="3653263"/>
              <a:chExt cx="2428933" cy="2402531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181F3177-90A0-AE41-AB78-0255FE9D9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9031" t="11344" r="12986" b="12186"/>
              <a:stretch/>
            </p:blipFill>
            <p:spPr>
              <a:xfrm>
                <a:off x="3499053" y="3653263"/>
                <a:ext cx="2428933" cy="2402531"/>
              </a:xfrm>
              <a:prstGeom prst="rect">
                <a:avLst/>
              </a:prstGeom>
            </p:spPr>
          </p:pic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F4630E77-180F-2F47-89B4-57FA6ED8D9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3879" y="4711158"/>
                <a:ext cx="2068906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A66CCBA3-69F2-224A-9921-EC63E84CEBCE}"/>
                  </a:ext>
                </a:extLst>
              </p:cNvPr>
              <p:cNvSpPr txBox="1"/>
              <p:nvPr/>
            </p:nvSpPr>
            <p:spPr>
              <a:xfrm>
                <a:off x="3569851" y="4082689"/>
                <a:ext cx="2332212" cy="4308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CA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Horizontal slide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C5727A5D-94A3-8F4E-90F1-8C0479F83A87}"/>
                </a:ext>
              </a:extLst>
            </p:cNvPr>
            <p:cNvGrpSpPr/>
            <p:nvPr/>
          </p:nvGrpSpPr>
          <p:grpSpPr>
            <a:xfrm>
              <a:off x="8899700" y="862722"/>
              <a:ext cx="3292300" cy="5202016"/>
              <a:chOff x="8764795" y="853778"/>
              <a:chExt cx="3292300" cy="5202016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C013F00F-A5EC-BF47-9215-C604B2F5A2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720" t="6862" r="28820" b="19120"/>
              <a:stretch/>
            </p:blipFill>
            <p:spPr>
              <a:xfrm>
                <a:off x="8764795" y="853778"/>
                <a:ext cx="3292300" cy="5202016"/>
              </a:xfrm>
              <a:prstGeom prst="rect">
                <a:avLst/>
              </a:prstGeom>
            </p:spPr>
          </p:pic>
          <p:sp>
            <p:nvSpPr>
              <p:cNvPr id="23" name="円弧 22">
                <a:extLst>
                  <a:ext uri="{FF2B5EF4-FFF2-40B4-BE49-F238E27FC236}">
                    <a16:creationId xmlns:a16="http://schemas.microsoft.com/office/drawing/2014/main" id="{F8EA09E1-D86C-574E-ABA3-5B7E6CD71D43}"/>
                  </a:ext>
                </a:extLst>
              </p:cNvPr>
              <p:cNvSpPr/>
              <p:nvPr/>
            </p:nvSpPr>
            <p:spPr>
              <a:xfrm rot="10800000">
                <a:off x="10135902" y="2852927"/>
                <a:ext cx="1044336" cy="1044452"/>
              </a:xfrm>
              <a:prstGeom prst="arc">
                <a:avLst>
                  <a:gd name="adj1" fmla="val 4862521"/>
                  <a:gd name="adj2" fmla="val 11857029"/>
                </a:avLst>
              </a:prstGeom>
              <a:ln w="57150">
                <a:solidFill>
                  <a:srgbClr val="F6CA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円弧 24">
                <a:extLst>
                  <a:ext uri="{FF2B5EF4-FFF2-40B4-BE49-F238E27FC236}">
                    <a16:creationId xmlns:a16="http://schemas.microsoft.com/office/drawing/2014/main" id="{E9D20558-74AF-2B4C-A471-C9F025D3D09E}"/>
                  </a:ext>
                </a:extLst>
              </p:cNvPr>
              <p:cNvSpPr/>
              <p:nvPr/>
            </p:nvSpPr>
            <p:spPr>
              <a:xfrm rot="5400000">
                <a:off x="9757695" y="2852985"/>
                <a:ext cx="1044336" cy="1044452"/>
              </a:xfrm>
              <a:prstGeom prst="arc">
                <a:avLst>
                  <a:gd name="adj1" fmla="val 4862521"/>
                  <a:gd name="adj2" fmla="val 11857029"/>
                </a:avLst>
              </a:prstGeom>
              <a:ln w="57150">
                <a:solidFill>
                  <a:srgbClr val="F6CA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C55F59C4-52CD-994A-9BB6-0598AE4604D8}"/>
                  </a:ext>
                </a:extLst>
              </p:cNvPr>
              <p:cNvSpPr/>
              <p:nvPr/>
            </p:nvSpPr>
            <p:spPr>
              <a:xfrm rot="21183829">
                <a:off x="9953640" y="4847937"/>
                <a:ext cx="1986841" cy="747506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0DEE4CB-A641-7642-A5FA-F83E8E051268}"/>
                  </a:ext>
                </a:extLst>
              </p:cNvPr>
              <p:cNvSpPr txBox="1"/>
              <p:nvPr/>
            </p:nvSpPr>
            <p:spPr>
              <a:xfrm>
                <a:off x="8840832" y="4396767"/>
                <a:ext cx="1628518" cy="4308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RealSense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19CC045E-FCDE-144F-AA0F-093DD0931F6F}"/>
                  </a:ext>
                </a:extLst>
              </p:cNvPr>
              <p:cNvSpPr txBox="1"/>
              <p:nvPr/>
            </p:nvSpPr>
            <p:spPr>
              <a:xfrm>
                <a:off x="9983066" y="3512658"/>
                <a:ext cx="1035643" cy="4308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CA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Grasp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F0F8160F-8720-6A48-AFD6-D4D5AC07DB9A}"/>
                </a:ext>
              </a:extLst>
            </p:cNvPr>
            <p:cNvGrpSpPr/>
            <p:nvPr/>
          </p:nvGrpSpPr>
          <p:grpSpPr>
            <a:xfrm>
              <a:off x="3618157" y="852062"/>
              <a:ext cx="4774810" cy="2554523"/>
              <a:chOff x="3618157" y="852062"/>
              <a:chExt cx="4774810" cy="2554523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21383094-A8C8-7B47-86E0-4AACCEA03D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5488" t="7003" r="10478" b="33053"/>
              <a:stretch/>
            </p:blipFill>
            <p:spPr>
              <a:xfrm>
                <a:off x="3618157" y="852062"/>
                <a:ext cx="4774810" cy="2554523"/>
              </a:xfrm>
              <a:prstGeom prst="rect">
                <a:avLst/>
              </a:prstGeom>
            </p:spPr>
          </p:pic>
          <p:sp>
            <p:nvSpPr>
              <p:cNvPr id="22" name="円弧 21">
                <a:extLst>
                  <a:ext uri="{FF2B5EF4-FFF2-40B4-BE49-F238E27FC236}">
                    <a16:creationId xmlns:a16="http://schemas.microsoft.com/office/drawing/2014/main" id="{833A90DF-F253-DE45-9FC6-D2C368F0A570}"/>
                  </a:ext>
                </a:extLst>
              </p:cNvPr>
              <p:cNvSpPr/>
              <p:nvPr/>
            </p:nvSpPr>
            <p:spPr>
              <a:xfrm rot="10800000">
                <a:off x="5114297" y="1540613"/>
                <a:ext cx="1044336" cy="1044452"/>
              </a:xfrm>
              <a:prstGeom prst="arc">
                <a:avLst>
                  <a:gd name="adj1" fmla="val 4862521"/>
                  <a:gd name="adj2" fmla="val 11857029"/>
                </a:avLst>
              </a:prstGeom>
              <a:ln w="57150">
                <a:solidFill>
                  <a:srgbClr val="F6CA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1B1574C9-B2C5-B84C-A77B-D1915ACCB080}"/>
                  </a:ext>
                </a:extLst>
              </p:cNvPr>
              <p:cNvSpPr/>
              <p:nvPr/>
            </p:nvSpPr>
            <p:spPr>
              <a:xfrm>
                <a:off x="3792988" y="2584401"/>
                <a:ext cx="787975" cy="712554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FD89367C-5828-B64D-A4BF-FEB4DE721BC9}"/>
                  </a:ext>
                </a:extLst>
              </p:cNvPr>
              <p:cNvSpPr txBox="1"/>
              <p:nvPr/>
            </p:nvSpPr>
            <p:spPr>
              <a:xfrm>
                <a:off x="5902063" y="1078490"/>
                <a:ext cx="2094455" cy="4308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CA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Vertical swing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B17C7FB1-1D17-664B-AA45-D328FDBE91D8}"/>
                  </a:ext>
                </a:extLst>
              </p:cNvPr>
              <p:cNvSpPr txBox="1"/>
              <p:nvPr/>
            </p:nvSpPr>
            <p:spPr>
              <a:xfrm>
                <a:off x="4717946" y="2584401"/>
                <a:ext cx="1204919" cy="4308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Wheel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1195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636ED05-AD17-E448-B121-A19C1DA5D64C}"/>
              </a:ext>
            </a:extLst>
          </p:cNvPr>
          <p:cNvGrpSpPr/>
          <p:nvPr/>
        </p:nvGrpSpPr>
        <p:grpSpPr>
          <a:xfrm>
            <a:off x="367177" y="506846"/>
            <a:ext cx="4285144" cy="5377263"/>
            <a:chOff x="9118024" y="1025674"/>
            <a:chExt cx="4285144" cy="537726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C03446A-CAF5-AC4B-8D83-D4EA9EC0E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595" t="24443" r="19739" b="19639"/>
            <a:stretch/>
          </p:blipFill>
          <p:spPr>
            <a:xfrm rot="5400000">
              <a:off x="8987554" y="2595535"/>
              <a:ext cx="4213893" cy="2650907"/>
            </a:xfrm>
            <a:prstGeom prst="rect">
              <a:avLst/>
            </a:prstGeom>
          </p:spPr>
        </p:pic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E2571CBD-7A79-6649-BFC4-16970085F9A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9757112" y="1469086"/>
              <a:ext cx="0" cy="4348174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B1F671BF-2225-3D45-A142-5131E26F4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3219" y="6033606"/>
              <a:ext cx="3072501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392BC58-D183-3A47-B31C-66B1801ECAF3}"/>
                </a:ext>
              </a:extLst>
            </p:cNvPr>
            <p:cNvSpPr txBox="1"/>
            <p:nvPr/>
          </p:nvSpPr>
          <p:spPr>
            <a:xfrm>
              <a:off x="9444010" y="1025674"/>
              <a:ext cx="6262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31ACB6F-F094-4B41-A85E-A97A0E654CB8}"/>
                </a:ext>
              </a:extLst>
            </p:cNvPr>
            <p:cNvSpPr txBox="1"/>
            <p:nvPr/>
          </p:nvSpPr>
          <p:spPr>
            <a:xfrm>
              <a:off x="12946849" y="5818162"/>
              <a:ext cx="4563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x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9D7F4C1-8FED-C744-90E3-61B7AF975EEA}"/>
                </a:ext>
              </a:extLst>
            </p:cNvPr>
            <p:cNvGrpSpPr/>
            <p:nvPr/>
          </p:nvGrpSpPr>
          <p:grpSpPr>
            <a:xfrm>
              <a:off x="9528512" y="5817260"/>
              <a:ext cx="457200" cy="457200"/>
              <a:chOff x="2795703" y="5000319"/>
              <a:chExt cx="457200" cy="457200"/>
            </a:xfrm>
          </p:grpSpPr>
          <p:sp>
            <p:nvSpPr>
              <p:cNvPr id="10" name="円/楕円 9">
                <a:extLst>
                  <a:ext uri="{FF2B5EF4-FFF2-40B4-BE49-F238E27FC236}">
                    <a16:creationId xmlns:a16="http://schemas.microsoft.com/office/drawing/2014/main" id="{59E908EE-BF22-FC41-81D3-87CAD4ED5D2A}"/>
                  </a:ext>
                </a:extLst>
              </p:cNvPr>
              <p:cNvSpPr/>
              <p:nvPr/>
            </p:nvSpPr>
            <p:spPr>
              <a:xfrm>
                <a:off x="2795703" y="5000319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8A724770-AACA-314A-8318-1ADE82A64131}"/>
                  </a:ext>
                </a:extLst>
              </p:cNvPr>
              <p:cNvCxnSpPr>
                <a:cxnSpLocks/>
                <a:stCxn id="10" idx="7"/>
              </p:cNvCxnSpPr>
              <p:nvPr/>
            </p:nvCxnSpPr>
            <p:spPr>
              <a:xfrm flipH="1">
                <a:off x="2882662" y="5067274"/>
                <a:ext cx="303286" cy="347511"/>
              </a:xfrm>
              <a:prstGeom prst="line">
                <a:avLst/>
              </a:prstGeom>
              <a:ln w="57150">
                <a:solidFill>
                  <a:srgbClr val="F6C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E4C1878D-AD94-9149-9F38-ADB5E1D95D4C}"/>
                  </a:ext>
                </a:extLst>
              </p:cNvPr>
              <p:cNvCxnSpPr>
                <a:cxnSpLocks/>
                <a:stCxn id="10" idx="1"/>
                <a:endCxn id="10" idx="5"/>
              </p:cNvCxnSpPr>
              <p:nvPr/>
            </p:nvCxnSpPr>
            <p:spPr>
              <a:xfrm>
                <a:off x="2862658" y="5067274"/>
                <a:ext cx="323290" cy="323290"/>
              </a:xfrm>
              <a:prstGeom prst="line">
                <a:avLst/>
              </a:prstGeom>
              <a:ln w="57150">
                <a:solidFill>
                  <a:srgbClr val="F6C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5D781D2-1E94-A94D-8847-CEE950CFC6D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118024" y="5416215"/>
              <a:ext cx="468000" cy="822305"/>
            </a:xfrm>
            <a:prstGeom prst="ellipse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y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9B4BC89-CE7F-4449-A4B8-9ED02B00CC26}"/>
              </a:ext>
            </a:extLst>
          </p:cNvPr>
          <p:cNvGrpSpPr/>
          <p:nvPr/>
        </p:nvGrpSpPr>
        <p:grpSpPr>
          <a:xfrm>
            <a:off x="4658991" y="1239926"/>
            <a:ext cx="5761010" cy="4212394"/>
            <a:chOff x="3297282" y="2998492"/>
            <a:chExt cx="5761010" cy="4212394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82E74DD7-4CEA-AB4F-9D08-9553B2739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8" t="7003" r="10478" b="33053"/>
            <a:stretch/>
          </p:blipFill>
          <p:spPr>
            <a:xfrm>
              <a:off x="3511784" y="3796554"/>
              <a:ext cx="4768064" cy="2550914"/>
            </a:xfrm>
            <a:prstGeom prst="rect">
              <a:avLst/>
            </a:prstGeom>
          </p:spPr>
        </p:pic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7C0CC818-2BEC-AA4D-AC98-5116D3DD684D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3525883" y="3765693"/>
              <a:ext cx="0" cy="2860418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3056D592-F68B-444E-ACAE-FFB6A85DE407}"/>
                </a:ext>
              </a:extLst>
            </p:cNvPr>
            <p:cNvSpPr txBox="1"/>
            <p:nvPr/>
          </p:nvSpPr>
          <p:spPr>
            <a:xfrm>
              <a:off x="3297723" y="6626111"/>
              <a:ext cx="4563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y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46813CBB-B781-E541-B5A4-8268FAD5995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0781" y="2998492"/>
              <a:ext cx="468000" cy="822305"/>
            </a:xfrm>
            <a:prstGeom prst="ellipse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x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55C72C1E-8380-8842-8EFB-8329943F4C77}"/>
                </a:ext>
              </a:extLst>
            </p:cNvPr>
            <p:cNvCxnSpPr>
              <a:cxnSpLocks/>
            </p:cNvCxnSpPr>
            <p:nvPr/>
          </p:nvCxnSpPr>
          <p:spPr>
            <a:xfrm>
              <a:off x="3746858" y="3796554"/>
              <a:ext cx="4855115" cy="0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2ED98198-3E4A-8B40-A1A2-EDCEE564F8F7}"/>
                </a:ext>
              </a:extLst>
            </p:cNvPr>
            <p:cNvSpPr txBox="1"/>
            <p:nvPr/>
          </p:nvSpPr>
          <p:spPr>
            <a:xfrm>
              <a:off x="8601973" y="3517851"/>
              <a:ext cx="4563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9D2B26E9-68C6-7449-84AA-F24E4DAAFEB6}"/>
                </a:ext>
              </a:extLst>
            </p:cNvPr>
            <p:cNvGrpSpPr/>
            <p:nvPr/>
          </p:nvGrpSpPr>
          <p:grpSpPr>
            <a:xfrm>
              <a:off x="3297282" y="3592197"/>
              <a:ext cx="457200" cy="457200"/>
              <a:chOff x="3028341" y="340912"/>
              <a:chExt cx="457200" cy="457200"/>
            </a:xfrm>
          </p:grpSpPr>
          <p:sp>
            <p:nvSpPr>
              <p:cNvPr id="21" name="円/楕円 20">
                <a:extLst>
                  <a:ext uri="{FF2B5EF4-FFF2-40B4-BE49-F238E27FC236}">
                    <a16:creationId xmlns:a16="http://schemas.microsoft.com/office/drawing/2014/main" id="{3835D175-C05D-A84F-BF00-01616871281F}"/>
                  </a:ext>
                </a:extLst>
              </p:cNvPr>
              <p:cNvSpPr/>
              <p:nvPr/>
            </p:nvSpPr>
            <p:spPr>
              <a:xfrm>
                <a:off x="3028341" y="340912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09DFC3AC-56A5-EB45-ABC4-1D5C27DA50F7}"/>
                  </a:ext>
                </a:extLst>
              </p:cNvPr>
              <p:cNvSpPr/>
              <p:nvPr/>
            </p:nvSpPr>
            <p:spPr>
              <a:xfrm>
                <a:off x="3182543" y="484557"/>
                <a:ext cx="148795" cy="148795"/>
              </a:xfrm>
              <a:prstGeom prst="ellipse">
                <a:avLst/>
              </a:prstGeom>
              <a:solidFill>
                <a:srgbClr val="F6CA00"/>
              </a:solidFill>
              <a:ln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5096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1784C700-E035-0646-A7C9-A4BA7B281A29}"/>
              </a:ext>
            </a:extLst>
          </p:cNvPr>
          <p:cNvGrpSpPr/>
          <p:nvPr/>
        </p:nvGrpSpPr>
        <p:grpSpPr>
          <a:xfrm>
            <a:off x="1119525" y="-841936"/>
            <a:ext cx="9539737" cy="8129775"/>
            <a:chOff x="210846" y="496494"/>
            <a:chExt cx="9539737" cy="8129775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72EB1FA2-26DF-4E4A-AF46-08976512E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" t="5915" r="7706" b="117"/>
            <a:stretch/>
          </p:blipFill>
          <p:spPr>
            <a:xfrm>
              <a:off x="210846" y="496919"/>
              <a:ext cx="9539737" cy="8129350"/>
            </a:xfrm>
            <a:prstGeom prst="rect">
              <a:avLst/>
            </a:prstGeom>
          </p:spPr>
        </p:pic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73C1A124-C68F-7242-B3D4-82093E3BC4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5359" y="1508586"/>
              <a:ext cx="2740070" cy="1002412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テキスト ボックス 34">
              <a:extLst>
                <a:ext uri="{FF2B5EF4-FFF2-40B4-BE49-F238E27FC236}">
                  <a16:creationId xmlns:a16="http://schemas.microsoft.com/office/drawing/2014/main" id="{D1381D56-DF0E-D64C-9281-5CA4C623B790}"/>
                </a:ext>
              </a:extLst>
            </p:cNvPr>
            <p:cNvSpPr txBox="1"/>
            <p:nvPr/>
          </p:nvSpPr>
          <p:spPr>
            <a:xfrm>
              <a:off x="1442736" y="1420148"/>
              <a:ext cx="15569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32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9 cm</a:t>
              </a:r>
              <a:endParaRPr lang="ja-JP" altLang="en-US" sz="3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1E5E5F79-C532-F940-AE03-FF59A5136CA2}"/>
                </a:ext>
              </a:extLst>
            </p:cNvPr>
            <p:cNvCxnSpPr>
              <a:cxnSpLocks/>
            </p:cNvCxnSpPr>
            <p:nvPr/>
          </p:nvCxnSpPr>
          <p:spPr>
            <a:xfrm>
              <a:off x="966114" y="2826909"/>
              <a:ext cx="6420804" cy="5420620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39">
              <a:extLst>
                <a:ext uri="{FF2B5EF4-FFF2-40B4-BE49-F238E27FC236}">
                  <a16:creationId xmlns:a16="http://schemas.microsoft.com/office/drawing/2014/main" id="{10049CE0-3143-BA44-9D1A-80A56DA2A7AD}"/>
                </a:ext>
              </a:extLst>
            </p:cNvPr>
            <p:cNvSpPr txBox="1"/>
            <p:nvPr/>
          </p:nvSpPr>
          <p:spPr>
            <a:xfrm>
              <a:off x="2858156" y="5720468"/>
              <a:ext cx="155696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32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26 cm</a:t>
              </a:r>
              <a:endParaRPr lang="ja-JP" altLang="en-US" sz="3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6BFB96F7-8762-6B46-83D4-9D69377A04D0}"/>
                </a:ext>
              </a:extLst>
            </p:cNvPr>
            <p:cNvGrpSpPr/>
            <p:nvPr/>
          </p:nvGrpSpPr>
          <p:grpSpPr>
            <a:xfrm>
              <a:off x="3548978" y="496494"/>
              <a:ext cx="2826162" cy="1639315"/>
              <a:chOff x="2691418" y="361975"/>
              <a:chExt cx="2826162" cy="1639315"/>
            </a:xfrm>
          </p:grpSpPr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4BC045EE-8CBC-BC4C-9A4A-425E99AEF8C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148539" y="117898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D2ACB50A-0AC5-8C40-81A4-B62CEA1BF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8270" y="560284"/>
                <a:ext cx="938116" cy="33501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92104B8-59E7-1F44-9632-06B8AAA7D01F}"/>
                  </a:ext>
                </a:extLst>
              </p:cNvPr>
              <p:cNvSpPr txBox="1"/>
              <p:nvPr/>
            </p:nvSpPr>
            <p:spPr>
              <a:xfrm>
                <a:off x="4891377" y="69849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B6D06276-53E1-A346-B831-2CAC6D1D0CEB}"/>
                  </a:ext>
                </a:extLst>
              </p:cNvPr>
              <p:cNvSpPr txBox="1"/>
              <p:nvPr/>
            </p:nvSpPr>
            <p:spPr>
              <a:xfrm>
                <a:off x="2691418" y="361975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84555AF6-8C3A-2A42-A182-EBE708106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2218" y="560284"/>
                <a:ext cx="937812" cy="27642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34A78E74-9314-564D-A7A6-5B63E4BEC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DF924EBB-1D86-BE48-BD13-99039E107599}"/>
              </a:ext>
            </a:extLst>
          </p:cNvPr>
          <p:cNvGrpSpPr/>
          <p:nvPr/>
        </p:nvGrpSpPr>
        <p:grpSpPr>
          <a:xfrm>
            <a:off x="14169209" y="60652"/>
            <a:ext cx="9131300" cy="6324600"/>
            <a:chOff x="1252444" y="266700"/>
            <a:chExt cx="9131300" cy="6324600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640F27A5-ACD4-FB48-BFEA-B551C614A620}"/>
                </a:ext>
              </a:extLst>
            </p:cNvPr>
            <p:cNvGrpSpPr/>
            <p:nvPr/>
          </p:nvGrpSpPr>
          <p:grpSpPr>
            <a:xfrm>
              <a:off x="1252444" y="266700"/>
              <a:ext cx="9131300" cy="6324600"/>
              <a:chOff x="2862104" y="335303"/>
              <a:chExt cx="9131300" cy="6324600"/>
            </a:xfrm>
          </p:grpSpPr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98528EC4-3649-494F-94D8-DCB4694B0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2104" y="335303"/>
                <a:ext cx="9131300" cy="6324600"/>
              </a:xfrm>
              <a:prstGeom prst="rect">
                <a:avLst/>
              </a:prstGeom>
            </p:spPr>
          </p:pic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178E7523-04BE-0445-9E45-44F56C2C92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28599" y="1692937"/>
                <a:ext cx="2544958" cy="731743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テキスト ボックス 34">
                <a:extLst>
                  <a:ext uri="{FF2B5EF4-FFF2-40B4-BE49-F238E27FC236}">
                    <a16:creationId xmlns:a16="http://schemas.microsoft.com/office/drawing/2014/main" id="{D1A2338E-7531-1D49-B7A5-5F7FF598EDED}"/>
                  </a:ext>
                </a:extLst>
              </p:cNvPr>
              <p:cNvSpPr txBox="1"/>
              <p:nvPr/>
            </p:nvSpPr>
            <p:spPr>
              <a:xfrm>
                <a:off x="3320852" y="1521627"/>
                <a:ext cx="14154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800" dirty="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9 cm</a:t>
                </a:r>
                <a:endParaRPr lang="ja-JP" altLang="en-US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2484CB49-5EE7-7F46-A872-D23FD9C0F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5105" y="2724009"/>
                <a:ext cx="8566964" cy="327111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テキスト ボックス 39">
                <a:extLst>
                  <a:ext uri="{FF2B5EF4-FFF2-40B4-BE49-F238E27FC236}">
                    <a16:creationId xmlns:a16="http://schemas.microsoft.com/office/drawing/2014/main" id="{A892D215-82DF-5841-97CD-FDAD7E56FD58}"/>
                  </a:ext>
                </a:extLst>
              </p:cNvPr>
              <p:cNvSpPr txBox="1"/>
              <p:nvPr/>
            </p:nvSpPr>
            <p:spPr>
              <a:xfrm>
                <a:off x="5451528" y="4209540"/>
                <a:ext cx="14154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800" dirty="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23D713C0-202D-AB41-B7FD-4816FE4D0EB5}"/>
                </a:ext>
              </a:extLst>
            </p:cNvPr>
            <p:cNvGrpSpPr/>
            <p:nvPr/>
          </p:nvGrpSpPr>
          <p:grpSpPr>
            <a:xfrm>
              <a:off x="2732765" y="366447"/>
              <a:ext cx="2826162" cy="1639315"/>
              <a:chOff x="2691418" y="361975"/>
              <a:chExt cx="2826162" cy="1639315"/>
            </a:xfrm>
          </p:grpSpPr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CD173108-8DB1-F349-B468-9ADBAA5156C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148539" y="117898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8F725F05-38BD-BD4E-B456-DFC0DC5628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8270" y="560284"/>
                <a:ext cx="938116" cy="33501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3439E58A-601A-B84C-8D9A-F7B07A56AE6D}"/>
                  </a:ext>
                </a:extLst>
              </p:cNvPr>
              <p:cNvSpPr txBox="1"/>
              <p:nvPr/>
            </p:nvSpPr>
            <p:spPr>
              <a:xfrm>
                <a:off x="4891377" y="69849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87305945-96D4-8A4D-AD86-3F476B4E7960}"/>
                  </a:ext>
                </a:extLst>
              </p:cNvPr>
              <p:cNvSpPr txBox="1"/>
              <p:nvPr/>
            </p:nvSpPr>
            <p:spPr>
              <a:xfrm>
                <a:off x="2691418" y="361975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29" name="直線矢印コネクタ 28">
                <a:extLst>
                  <a:ext uri="{FF2B5EF4-FFF2-40B4-BE49-F238E27FC236}">
                    <a16:creationId xmlns:a16="http://schemas.microsoft.com/office/drawing/2014/main" id="{38DCBD51-AE11-E545-B373-711C50A895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2218" y="560284"/>
                <a:ext cx="937812" cy="27642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7A242905-20A8-2341-92EA-23166DD4C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37024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25C873A3-6519-5647-9613-B52FE27BBD66}"/>
              </a:ext>
            </a:extLst>
          </p:cNvPr>
          <p:cNvGrpSpPr/>
          <p:nvPr/>
        </p:nvGrpSpPr>
        <p:grpSpPr>
          <a:xfrm>
            <a:off x="12784417" y="715316"/>
            <a:ext cx="7797800" cy="5427368"/>
            <a:chOff x="1847476" y="639109"/>
            <a:chExt cx="7797800" cy="542736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F0385C1-D2C6-1941-AA80-157C09A5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7476" y="639109"/>
              <a:ext cx="7797800" cy="5346700"/>
            </a:xfrm>
            <a:prstGeom prst="rect">
              <a:avLst/>
            </a:prstGeom>
          </p:spPr>
        </p:pic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3B739619-2915-964B-9249-B0BF9F0EB0DC}"/>
                </a:ext>
              </a:extLst>
            </p:cNvPr>
            <p:cNvCxnSpPr>
              <a:cxnSpLocks/>
            </p:cNvCxnSpPr>
            <p:nvPr/>
          </p:nvCxnSpPr>
          <p:spPr>
            <a:xfrm>
              <a:off x="7077369" y="1108863"/>
              <a:ext cx="2272819" cy="1230925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テキスト ボックス 34">
              <a:extLst>
                <a:ext uri="{FF2B5EF4-FFF2-40B4-BE49-F238E27FC236}">
                  <a16:creationId xmlns:a16="http://schemas.microsoft.com/office/drawing/2014/main" id="{243C2C3A-856B-954A-88E4-C5F6F7E5EBE1}"/>
                </a:ext>
              </a:extLst>
            </p:cNvPr>
            <p:cNvSpPr txBox="1"/>
            <p:nvPr/>
          </p:nvSpPr>
          <p:spPr>
            <a:xfrm>
              <a:off x="7915668" y="1189531"/>
              <a:ext cx="1415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9.5 cm</a:t>
              </a:r>
              <a:endParaRPr lang="ja-JP" altLang="en-US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9D97AE69-F6B4-AC4B-99A6-C45CBD6F0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2094" y="2586561"/>
              <a:ext cx="5961809" cy="2962592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39">
              <a:extLst>
                <a:ext uri="{FF2B5EF4-FFF2-40B4-BE49-F238E27FC236}">
                  <a16:creationId xmlns:a16="http://schemas.microsoft.com/office/drawing/2014/main" id="{C7E690F4-46DA-E44A-964F-D96D8D81BC19}"/>
                </a:ext>
              </a:extLst>
            </p:cNvPr>
            <p:cNvSpPr txBox="1"/>
            <p:nvPr/>
          </p:nvSpPr>
          <p:spPr>
            <a:xfrm>
              <a:off x="6222342" y="4287239"/>
              <a:ext cx="1415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 cm</a:t>
              </a:r>
              <a:endParaRPr lang="ja-JP" altLang="en-US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ECE75AE8-47B9-1C4B-B42C-90DBC2527725}"/>
                </a:ext>
              </a:extLst>
            </p:cNvPr>
            <p:cNvGrpSpPr/>
            <p:nvPr/>
          </p:nvGrpSpPr>
          <p:grpSpPr>
            <a:xfrm>
              <a:off x="7722968" y="3919092"/>
              <a:ext cx="1608120" cy="2147385"/>
              <a:chOff x="2714211" y="1612"/>
              <a:chExt cx="1608120" cy="2147385"/>
            </a:xfrm>
          </p:grpSpPr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41FC588-E2B7-8743-A5C4-C198107F97A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854331" y="1326692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8" name="直線矢印コネクタ 7">
                <a:extLst>
                  <a:ext uri="{FF2B5EF4-FFF2-40B4-BE49-F238E27FC236}">
                    <a16:creationId xmlns:a16="http://schemas.microsoft.com/office/drawing/2014/main" id="{827BF5CB-B576-E043-BF00-BA7D25E403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37172" y="299082"/>
                <a:ext cx="831100" cy="26120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6639E66-C562-E64F-9AB9-0E8C8F41B2E5}"/>
                  </a:ext>
                </a:extLst>
              </p:cNvPr>
              <p:cNvSpPr txBox="1"/>
              <p:nvPr/>
            </p:nvSpPr>
            <p:spPr>
              <a:xfrm>
                <a:off x="2714211" y="811516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113708F-C723-FF4F-AFD4-812C0E7C5BC7}"/>
                  </a:ext>
                </a:extLst>
              </p:cNvPr>
              <p:cNvSpPr txBox="1"/>
              <p:nvPr/>
            </p:nvSpPr>
            <p:spPr>
              <a:xfrm>
                <a:off x="2756683" y="161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B351BB4C-3A8A-164A-A8C7-C22151970B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5473" y="560284"/>
                <a:ext cx="814557" cy="48063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AE88394F-DB8E-2D47-9F12-4F4EB0D89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FB36E384-AF4E-F243-9347-004C69EB0E9A}"/>
              </a:ext>
            </a:extLst>
          </p:cNvPr>
          <p:cNvGrpSpPr/>
          <p:nvPr/>
        </p:nvGrpSpPr>
        <p:grpSpPr>
          <a:xfrm>
            <a:off x="930333" y="345213"/>
            <a:ext cx="6687264" cy="5797471"/>
            <a:chOff x="3173913" y="264545"/>
            <a:chExt cx="6687264" cy="5797471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361C409C-B048-F64E-876C-21DF4B21A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931" t="5480" r="10713" b="9670"/>
            <a:stretch/>
          </p:blipFill>
          <p:spPr>
            <a:xfrm>
              <a:off x="3173913" y="264545"/>
              <a:ext cx="6687264" cy="5797471"/>
            </a:xfrm>
            <a:prstGeom prst="rect">
              <a:avLst/>
            </a:prstGeom>
          </p:spPr>
        </p:pic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CC6B5C3A-576E-CA47-899D-292FF6113B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4207" y="1256339"/>
              <a:ext cx="2362499" cy="864284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テキスト ボックス 34">
              <a:extLst>
                <a:ext uri="{FF2B5EF4-FFF2-40B4-BE49-F238E27FC236}">
                  <a16:creationId xmlns:a16="http://schemas.microsoft.com/office/drawing/2014/main" id="{EC5B773D-8433-B949-BC48-ACED5F924049}"/>
                </a:ext>
              </a:extLst>
            </p:cNvPr>
            <p:cNvSpPr txBox="1"/>
            <p:nvPr/>
          </p:nvSpPr>
          <p:spPr>
            <a:xfrm>
              <a:off x="3259119" y="973350"/>
              <a:ext cx="23624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32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9.5 cm</a:t>
              </a:r>
              <a:endParaRPr lang="ja-JP" altLang="en-US" sz="3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3B3F15AD-C435-D649-8990-DE0F56F1AB3B}"/>
                </a:ext>
              </a:extLst>
            </p:cNvPr>
            <p:cNvCxnSpPr>
              <a:cxnSpLocks/>
            </p:cNvCxnSpPr>
            <p:nvPr/>
          </p:nvCxnSpPr>
          <p:spPr>
            <a:xfrm>
              <a:off x="3417835" y="2434612"/>
              <a:ext cx="3806260" cy="3190748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39">
              <a:extLst>
                <a:ext uri="{FF2B5EF4-FFF2-40B4-BE49-F238E27FC236}">
                  <a16:creationId xmlns:a16="http://schemas.microsoft.com/office/drawing/2014/main" id="{1A26E757-9A68-3848-939F-37C9581AC60E}"/>
                </a:ext>
              </a:extLst>
            </p:cNvPr>
            <p:cNvSpPr txBox="1"/>
            <p:nvPr/>
          </p:nvSpPr>
          <p:spPr>
            <a:xfrm>
              <a:off x="4064656" y="4261583"/>
              <a:ext cx="15569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32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 cm</a:t>
              </a:r>
              <a:endParaRPr lang="ja-JP" altLang="en-US" sz="3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7EFE1C43-9C1C-2D4F-9D7B-2873189BD1B9}"/>
                </a:ext>
              </a:extLst>
            </p:cNvPr>
            <p:cNvGrpSpPr/>
            <p:nvPr/>
          </p:nvGrpSpPr>
          <p:grpSpPr>
            <a:xfrm>
              <a:off x="5496596" y="264545"/>
              <a:ext cx="2826162" cy="1639315"/>
              <a:chOff x="2691418" y="361975"/>
              <a:chExt cx="2826162" cy="1639315"/>
            </a:xfrm>
          </p:grpSpPr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A33AA8B9-08D9-3443-BE0B-45AF374B439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148539" y="117898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3" name="直線矢印コネクタ 52">
                <a:extLst>
                  <a:ext uri="{FF2B5EF4-FFF2-40B4-BE49-F238E27FC236}">
                    <a16:creationId xmlns:a16="http://schemas.microsoft.com/office/drawing/2014/main" id="{E5051EDE-C529-AC4F-A454-9EB978E017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8270" y="560284"/>
                <a:ext cx="938116" cy="33501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A463D1C4-8B06-0F44-8301-4545CA9BCF9F}"/>
                  </a:ext>
                </a:extLst>
              </p:cNvPr>
              <p:cNvSpPr txBox="1"/>
              <p:nvPr/>
            </p:nvSpPr>
            <p:spPr>
              <a:xfrm>
                <a:off x="4891377" y="69849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B350A26-BB0E-FB4C-811C-B4E9FD385C18}"/>
                  </a:ext>
                </a:extLst>
              </p:cNvPr>
              <p:cNvSpPr txBox="1"/>
              <p:nvPr/>
            </p:nvSpPr>
            <p:spPr>
              <a:xfrm>
                <a:off x="2691418" y="361975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6" name="直線矢印コネクタ 55">
                <a:extLst>
                  <a:ext uri="{FF2B5EF4-FFF2-40B4-BE49-F238E27FC236}">
                    <a16:creationId xmlns:a16="http://schemas.microsoft.com/office/drawing/2014/main" id="{DAD6C32A-2060-B94B-878F-5BA115D096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2218" y="560284"/>
                <a:ext cx="937812" cy="27642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矢印コネクタ 56">
                <a:extLst>
                  <a:ext uri="{FF2B5EF4-FFF2-40B4-BE49-F238E27FC236}">
                    <a16:creationId xmlns:a16="http://schemas.microsoft.com/office/drawing/2014/main" id="{124DD2DF-2101-0242-9776-BD0EDE2329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59897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7FC56930-4C18-9243-899D-61D99547ABD5}"/>
              </a:ext>
            </a:extLst>
          </p:cNvPr>
          <p:cNvGrpSpPr/>
          <p:nvPr/>
        </p:nvGrpSpPr>
        <p:grpSpPr>
          <a:xfrm>
            <a:off x="-206188" y="0"/>
            <a:ext cx="2496305" cy="3415553"/>
            <a:chOff x="-206188" y="0"/>
            <a:chExt cx="2496305" cy="3415553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7A9FC61-1374-4F49-9250-8A2CFE851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6188" y="0"/>
              <a:ext cx="2369452" cy="3415553"/>
            </a:xfrm>
            <a:prstGeom prst="rect">
              <a:avLst/>
            </a:prstGeom>
          </p:spPr>
        </p:pic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A2FF6CD2-2038-484E-8150-BA5A52AA8305}"/>
                </a:ext>
              </a:extLst>
            </p:cNvPr>
            <p:cNvGrpSpPr/>
            <p:nvPr/>
          </p:nvGrpSpPr>
          <p:grpSpPr>
            <a:xfrm>
              <a:off x="1153339" y="2810205"/>
              <a:ext cx="1136778" cy="518795"/>
              <a:chOff x="1153339" y="2810205"/>
              <a:chExt cx="1136778" cy="518795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50346792-5554-6C4D-9432-FA558560B7A3}"/>
                  </a:ext>
                </a:extLst>
              </p:cNvPr>
              <p:cNvGrpSpPr/>
              <p:nvPr/>
            </p:nvGrpSpPr>
            <p:grpSpPr>
              <a:xfrm>
                <a:off x="1427088" y="3173822"/>
                <a:ext cx="589281" cy="155178"/>
                <a:chOff x="1427088" y="3173822"/>
                <a:chExt cx="589281" cy="155178"/>
              </a:xfrm>
            </p:grpSpPr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67495AB4-8B72-9647-AFD9-C4319E5AF7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088" y="3254188"/>
                  <a:ext cx="58928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C39C6317-EC6A-1749-8D41-C20DD4D51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938780" y="3251412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46DA8AFD-9499-8A44-8989-2EAE5A54B9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50280" y="3251411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テキスト ボックス 34">
                <a:extLst>
                  <a:ext uri="{FF2B5EF4-FFF2-40B4-BE49-F238E27FC236}">
                    <a16:creationId xmlns:a16="http://schemas.microsoft.com/office/drawing/2014/main" id="{3DE8628C-83E6-E847-B825-E2B4E42E5D7D}"/>
                  </a:ext>
                </a:extLst>
              </p:cNvPr>
              <p:cNvSpPr txBox="1"/>
              <p:nvPr/>
            </p:nvSpPr>
            <p:spPr>
              <a:xfrm>
                <a:off x="1153339" y="2810205"/>
                <a:ext cx="113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5 cm</a:t>
                </a:r>
                <a:endParaRPr lang="ja-JP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6812E2BA-60F0-BA41-89D2-1C81D63137BB}"/>
              </a:ext>
            </a:extLst>
          </p:cNvPr>
          <p:cNvGrpSpPr/>
          <p:nvPr/>
        </p:nvGrpSpPr>
        <p:grpSpPr>
          <a:xfrm>
            <a:off x="2369452" y="-1"/>
            <a:ext cx="2494289" cy="3415553"/>
            <a:chOff x="2369452" y="-1"/>
            <a:chExt cx="2494289" cy="3415553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3515761A-32CA-B34C-9D72-4B5A601C3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9452" y="-1"/>
              <a:ext cx="2380280" cy="3415553"/>
            </a:xfrm>
            <a:prstGeom prst="rect">
              <a:avLst/>
            </a:prstGeom>
          </p:spPr>
        </p:pic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5924DE73-877F-EC40-A748-1D0628EF74DF}"/>
                </a:ext>
              </a:extLst>
            </p:cNvPr>
            <p:cNvGrpSpPr/>
            <p:nvPr/>
          </p:nvGrpSpPr>
          <p:grpSpPr>
            <a:xfrm>
              <a:off x="3726963" y="2810205"/>
              <a:ext cx="1136778" cy="518795"/>
              <a:chOff x="1153339" y="2810205"/>
              <a:chExt cx="1136778" cy="518795"/>
            </a:xfrm>
          </p:grpSpPr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2C4D84A9-8A0D-BF42-9A1D-FC744048AD4C}"/>
                  </a:ext>
                </a:extLst>
              </p:cNvPr>
              <p:cNvGrpSpPr/>
              <p:nvPr/>
            </p:nvGrpSpPr>
            <p:grpSpPr>
              <a:xfrm>
                <a:off x="1427088" y="3173822"/>
                <a:ext cx="589281" cy="155178"/>
                <a:chOff x="1427088" y="3173822"/>
                <a:chExt cx="589281" cy="155178"/>
              </a:xfrm>
            </p:grpSpPr>
            <p:cxnSp>
              <p:nvCxnSpPr>
                <p:cNvPr id="26" name="直線コネクタ 25">
                  <a:extLst>
                    <a:ext uri="{FF2B5EF4-FFF2-40B4-BE49-F238E27FC236}">
                      <a16:creationId xmlns:a16="http://schemas.microsoft.com/office/drawing/2014/main" id="{BD060CF2-7837-4C4B-BC4F-891AAF463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088" y="3254188"/>
                  <a:ext cx="58928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A5AC6007-95DA-724C-AB1B-DAC7E6963B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938780" y="3251412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21C70300-2A04-8C4E-B612-25A2BDDDB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62392" y="3251411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テキスト ボックス 34">
                <a:extLst>
                  <a:ext uri="{FF2B5EF4-FFF2-40B4-BE49-F238E27FC236}">
                    <a16:creationId xmlns:a16="http://schemas.microsoft.com/office/drawing/2014/main" id="{AB274F38-AB36-6E4D-9E43-DB6D873B3476}"/>
                  </a:ext>
                </a:extLst>
              </p:cNvPr>
              <p:cNvSpPr txBox="1"/>
              <p:nvPr/>
            </p:nvSpPr>
            <p:spPr>
              <a:xfrm>
                <a:off x="1153339" y="2810205"/>
                <a:ext cx="113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5 cm</a:t>
                </a:r>
                <a:endParaRPr lang="ja-JP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F6C3CAE0-D4A5-7448-A567-304544DA2CE3}"/>
              </a:ext>
            </a:extLst>
          </p:cNvPr>
          <p:cNvGrpSpPr/>
          <p:nvPr/>
        </p:nvGrpSpPr>
        <p:grpSpPr>
          <a:xfrm>
            <a:off x="5125613" y="-2"/>
            <a:ext cx="2506166" cy="3415553"/>
            <a:chOff x="5125613" y="-2"/>
            <a:chExt cx="2506166" cy="3415553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41DA945-4A85-CE40-9532-F836CDDC0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5613" y="-2"/>
              <a:ext cx="2412218" cy="3415553"/>
            </a:xfrm>
            <a:prstGeom prst="rect">
              <a:avLst/>
            </a:prstGeom>
          </p:spPr>
        </p:pic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3EAC25FA-26C3-8A44-ABB3-1B029026CD72}"/>
                </a:ext>
              </a:extLst>
            </p:cNvPr>
            <p:cNvGrpSpPr/>
            <p:nvPr/>
          </p:nvGrpSpPr>
          <p:grpSpPr>
            <a:xfrm>
              <a:off x="6495001" y="2783522"/>
              <a:ext cx="1136778" cy="518795"/>
              <a:chOff x="1153339" y="2810205"/>
              <a:chExt cx="1136778" cy="518795"/>
            </a:xfrm>
          </p:grpSpPr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236197FA-B6CB-994C-88EA-0F5FAB8643A6}"/>
                  </a:ext>
                </a:extLst>
              </p:cNvPr>
              <p:cNvGrpSpPr/>
              <p:nvPr/>
            </p:nvGrpSpPr>
            <p:grpSpPr>
              <a:xfrm>
                <a:off x="1427088" y="3173822"/>
                <a:ext cx="589281" cy="155178"/>
                <a:chOff x="1427088" y="3173822"/>
                <a:chExt cx="589281" cy="155178"/>
              </a:xfrm>
            </p:grpSpPr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0F39C471-38C5-CE46-92A1-7A9930E6E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088" y="3254188"/>
                  <a:ext cx="58928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006805-9B3A-5E45-8802-EA3710218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938780" y="3251412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39A5DA44-E544-8449-BAB2-E5C8041858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62392" y="3251411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テキスト ボックス 34">
                <a:extLst>
                  <a:ext uri="{FF2B5EF4-FFF2-40B4-BE49-F238E27FC236}">
                    <a16:creationId xmlns:a16="http://schemas.microsoft.com/office/drawing/2014/main" id="{43FBA7ED-E53B-B64F-BAED-8FC393640CF8}"/>
                  </a:ext>
                </a:extLst>
              </p:cNvPr>
              <p:cNvSpPr txBox="1"/>
              <p:nvPr/>
            </p:nvSpPr>
            <p:spPr>
              <a:xfrm>
                <a:off x="1153339" y="2810205"/>
                <a:ext cx="113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5 cm</a:t>
                </a:r>
                <a:endParaRPr lang="ja-JP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AB0762CF-68DD-AD40-BB44-A966BC58BD83}"/>
              </a:ext>
            </a:extLst>
          </p:cNvPr>
          <p:cNvGrpSpPr/>
          <p:nvPr/>
        </p:nvGrpSpPr>
        <p:grpSpPr>
          <a:xfrm>
            <a:off x="7867324" y="13446"/>
            <a:ext cx="2513705" cy="3415553"/>
            <a:chOff x="7867324" y="13446"/>
            <a:chExt cx="2513705" cy="3415553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5DDFE576-5D01-F64C-8D67-AC58C9CC1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7324" y="13446"/>
              <a:ext cx="2367915" cy="3415553"/>
            </a:xfrm>
            <a:prstGeom prst="rect">
              <a:avLst/>
            </a:prstGeom>
          </p:spPr>
        </p:pic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FA528ADE-B629-B34C-9C77-3AF4A9648B4B}"/>
                </a:ext>
              </a:extLst>
            </p:cNvPr>
            <p:cNvGrpSpPr/>
            <p:nvPr/>
          </p:nvGrpSpPr>
          <p:grpSpPr>
            <a:xfrm>
              <a:off x="9244251" y="2783973"/>
              <a:ext cx="1136778" cy="518795"/>
              <a:chOff x="1153339" y="2810205"/>
              <a:chExt cx="1136778" cy="518795"/>
            </a:xfrm>
          </p:grpSpPr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BF16A350-8EB5-A34B-AFBB-12AA03A68A39}"/>
                  </a:ext>
                </a:extLst>
              </p:cNvPr>
              <p:cNvGrpSpPr/>
              <p:nvPr/>
            </p:nvGrpSpPr>
            <p:grpSpPr>
              <a:xfrm>
                <a:off x="1427088" y="3173822"/>
                <a:ext cx="589281" cy="155178"/>
                <a:chOff x="1427088" y="3173822"/>
                <a:chExt cx="589281" cy="155178"/>
              </a:xfrm>
            </p:grpSpPr>
            <p:cxnSp>
              <p:nvCxnSpPr>
                <p:cNvPr id="41" name="直線コネクタ 40">
                  <a:extLst>
                    <a:ext uri="{FF2B5EF4-FFF2-40B4-BE49-F238E27FC236}">
                      <a16:creationId xmlns:a16="http://schemas.microsoft.com/office/drawing/2014/main" id="{B75FBDC3-9D1E-0C4F-A8C5-A102872502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088" y="3254188"/>
                  <a:ext cx="58928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コネクタ 41">
                  <a:extLst>
                    <a:ext uri="{FF2B5EF4-FFF2-40B4-BE49-F238E27FC236}">
                      <a16:creationId xmlns:a16="http://schemas.microsoft.com/office/drawing/2014/main" id="{625EE4A1-7D14-5145-9BEF-85BD632E4C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938780" y="3251412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コネクタ 42">
                  <a:extLst>
                    <a:ext uri="{FF2B5EF4-FFF2-40B4-BE49-F238E27FC236}">
                      <a16:creationId xmlns:a16="http://schemas.microsoft.com/office/drawing/2014/main" id="{91E872D1-7748-C548-A084-D9B687137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62392" y="3251411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テキスト ボックス 34">
                <a:extLst>
                  <a:ext uri="{FF2B5EF4-FFF2-40B4-BE49-F238E27FC236}">
                    <a16:creationId xmlns:a16="http://schemas.microsoft.com/office/drawing/2014/main" id="{81AF5A30-27CA-1644-976F-9A9986361973}"/>
                  </a:ext>
                </a:extLst>
              </p:cNvPr>
              <p:cNvSpPr txBox="1"/>
              <p:nvPr/>
            </p:nvSpPr>
            <p:spPr>
              <a:xfrm>
                <a:off x="1153339" y="2810205"/>
                <a:ext cx="113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5 cm</a:t>
                </a:r>
                <a:endParaRPr lang="ja-JP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E55D5D3B-94C0-1349-A5DF-3315E9CF2C36}"/>
              </a:ext>
            </a:extLst>
          </p:cNvPr>
          <p:cNvGrpSpPr/>
          <p:nvPr/>
        </p:nvGrpSpPr>
        <p:grpSpPr>
          <a:xfrm>
            <a:off x="10635508" y="-3"/>
            <a:ext cx="2506423" cy="3415553"/>
            <a:chOff x="10635508" y="-3"/>
            <a:chExt cx="2506423" cy="341555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043C6D8-38BC-DD42-AA95-6D070D4E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508" y="-3"/>
              <a:ext cx="2382819" cy="3415553"/>
            </a:xfrm>
            <a:prstGeom prst="rect">
              <a:avLst/>
            </a:prstGeom>
          </p:spPr>
        </p:pic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A897B691-1353-3949-A544-1FC110274C13}"/>
                </a:ext>
              </a:extLst>
            </p:cNvPr>
            <p:cNvGrpSpPr/>
            <p:nvPr/>
          </p:nvGrpSpPr>
          <p:grpSpPr>
            <a:xfrm>
              <a:off x="12005153" y="2774564"/>
              <a:ext cx="1136778" cy="518795"/>
              <a:chOff x="1153339" y="2810205"/>
              <a:chExt cx="1136778" cy="518795"/>
            </a:xfrm>
          </p:grpSpPr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20D0F588-3127-9448-83D8-6AC1144CAB16}"/>
                  </a:ext>
                </a:extLst>
              </p:cNvPr>
              <p:cNvGrpSpPr/>
              <p:nvPr/>
            </p:nvGrpSpPr>
            <p:grpSpPr>
              <a:xfrm>
                <a:off x="1427088" y="3173822"/>
                <a:ext cx="589281" cy="155178"/>
                <a:chOff x="1427088" y="3173822"/>
                <a:chExt cx="589281" cy="155178"/>
              </a:xfrm>
            </p:grpSpPr>
            <p:cxnSp>
              <p:nvCxnSpPr>
                <p:cNvPr id="48" name="直線コネクタ 47">
                  <a:extLst>
                    <a:ext uri="{FF2B5EF4-FFF2-40B4-BE49-F238E27FC236}">
                      <a16:creationId xmlns:a16="http://schemas.microsoft.com/office/drawing/2014/main" id="{9885E185-EC08-214F-88B3-7A7FD318B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088" y="3254188"/>
                  <a:ext cx="58928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コネクタ 48">
                  <a:extLst>
                    <a:ext uri="{FF2B5EF4-FFF2-40B4-BE49-F238E27FC236}">
                      <a16:creationId xmlns:a16="http://schemas.microsoft.com/office/drawing/2014/main" id="{FEF85D24-23CA-5540-924D-6B306757E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938780" y="3251412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コネクタ 49">
                  <a:extLst>
                    <a:ext uri="{FF2B5EF4-FFF2-40B4-BE49-F238E27FC236}">
                      <a16:creationId xmlns:a16="http://schemas.microsoft.com/office/drawing/2014/main" id="{023B6DC6-7382-444B-B1BC-DA5DB6725E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63728" y="3251411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テキスト ボックス 34">
                <a:extLst>
                  <a:ext uri="{FF2B5EF4-FFF2-40B4-BE49-F238E27FC236}">
                    <a16:creationId xmlns:a16="http://schemas.microsoft.com/office/drawing/2014/main" id="{ED162932-FB6D-9446-99CE-B5E5D44BEBE2}"/>
                  </a:ext>
                </a:extLst>
              </p:cNvPr>
              <p:cNvSpPr txBox="1"/>
              <p:nvPr/>
            </p:nvSpPr>
            <p:spPr>
              <a:xfrm>
                <a:off x="1153339" y="2810205"/>
                <a:ext cx="113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5 cm</a:t>
                </a:r>
                <a:endParaRPr lang="ja-JP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7910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A4B08B3-BAC7-C847-8D65-EAF31152779B}"/>
              </a:ext>
            </a:extLst>
          </p:cNvPr>
          <p:cNvGrpSpPr/>
          <p:nvPr/>
        </p:nvGrpSpPr>
        <p:grpSpPr>
          <a:xfrm>
            <a:off x="5190567" y="-5378"/>
            <a:ext cx="4061012" cy="1627983"/>
            <a:chOff x="797860" y="-32270"/>
            <a:chExt cx="4061012" cy="1627983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B2158162-6459-1442-A572-3C3DDC1A851D}"/>
                </a:ext>
              </a:extLst>
            </p:cNvPr>
            <p:cNvSpPr/>
            <p:nvPr/>
          </p:nvSpPr>
          <p:spPr>
            <a:xfrm>
              <a:off x="797860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C6913896-0DE3-BC4F-8D7B-A4B8847A52EB}"/>
                </a:ext>
              </a:extLst>
            </p:cNvPr>
            <p:cNvSpPr txBox="1"/>
            <p:nvPr/>
          </p:nvSpPr>
          <p:spPr>
            <a:xfrm>
              <a:off x="1691269" y="-32270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電動義手の課題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7B230A72-B0B9-6D42-B2CE-8C1A1627B134}"/>
                </a:ext>
              </a:extLst>
            </p:cNvPr>
            <p:cNvSpPr txBox="1"/>
            <p:nvPr/>
          </p:nvSpPr>
          <p:spPr>
            <a:xfrm>
              <a:off x="1246094" y="397094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重量が大きい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筋電の制御が難しい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20BDDE31-77FF-7A4A-87D0-7584AB79AAB7}"/>
              </a:ext>
            </a:extLst>
          </p:cNvPr>
          <p:cNvGrpSpPr/>
          <p:nvPr/>
        </p:nvGrpSpPr>
        <p:grpSpPr>
          <a:xfrm>
            <a:off x="726142" y="-6"/>
            <a:ext cx="4061012" cy="1622611"/>
            <a:chOff x="5647766" y="-26898"/>
            <a:chExt cx="4061012" cy="1622611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2B38234-3A94-DE44-A755-21AC618C7B08}"/>
                </a:ext>
              </a:extLst>
            </p:cNvPr>
            <p:cNvSpPr/>
            <p:nvPr/>
          </p:nvSpPr>
          <p:spPr>
            <a:xfrm>
              <a:off x="5647766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1CB1F00-0ECB-484D-9C0B-C28A6BDAB881}"/>
                </a:ext>
              </a:extLst>
            </p:cNvPr>
            <p:cNvSpPr txBox="1"/>
            <p:nvPr/>
          </p:nvSpPr>
          <p:spPr>
            <a:xfrm>
              <a:off x="6317056" y="-26898"/>
              <a:ext cx="29703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パーソナルロボットの課題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76E0845-2774-2444-8C56-E578F88FE825}"/>
                </a:ext>
              </a:extLst>
            </p:cNvPr>
            <p:cNvSpPr txBox="1"/>
            <p:nvPr/>
          </p:nvSpPr>
          <p:spPr>
            <a:xfrm>
              <a:off x="5942673" y="371170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大きくて危ない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環境が固定化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5A659BB9-F55C-5A45-843B-F090A73C6D41}"/>
              </a:ext>
            </a:extLst>
          </p:cNvPr>
          <p:cNvGrpSpPr/>
          <p:nvPr/>
        </p:nvGrpSpPr>
        <p:grpSpPr>
          <a:xfrm>
            <a:off x="726142" y="1732902"/>
            <a:ext cx="8525437" cy="1144763"/>
            <a:chOff x="726142" y="1732902"/>
            <a:chExt cx="8525437" cy="1144763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4467F90-F99C-B54D-8304-20151A3A773A}"/>
                </a:ext>
              </a:extLst>
            </p:cNvPr>
            <p:cNvSpPr/>
            <p:nvPr/>
          </p:nvSpPr>
          <p:spPr>
            <a:xfrm>
              <a:off x="726142" y="1917569"/>
              <a:ext cx="8525437" cy="96009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4100277-D5CC-3F4E-B2B9-6801ECFF785D}"/>
                </a:ext>
              </a:extLst>
            </p:cNvPr>
            <p:cNvSpPr txBox="1"/>
            <p:nvPr/>
          </p:nvSpPr>
          <p:spPr>
            <a:xfrm>
              <a:off x="1619551" y="1732902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目的・要求仕様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010344F-7D97-3B40-A1C9-CCB47439E4B8}"/>
                </a:ext>
              </a:extLst>
            </p:cNvPr>
            <p:cNvSpPr txBox="1"/>
            <p:nvPr/>
          </p:nvSpPr>
          <p:spPr>
            <a:xfrm>
              <a:off x="1133326" y="2198195"/>
              <a:ext cx="6121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小型で携帯可能な自律型ロボットハンド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1B9215E-FD6E-464C-8119-ABD17A450E60}"/>
              </a:ext>
            </a:extLst>
          </p:cNvPr>
          <p:cNvGrpSpPr/>
          <p:nvPr/>
        </p:nvGrpSpPr>
        <p:grpSpPr>
          <a:xfrm>
            <a:off x="762000" y="2996927"/>
            <a:ext cx="8489579" cy="1584033"/>
            <a:chOff x="762000" y="2996927"/>
            <a:chExt cx="8489579" cy="1584033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349840BC-5966-9549-AE6B-540FD151FBFD}"/>
                </a:ext>
              </a:extLst>
            </p:cNvPr>
            <p:cNvSpPr/>
            <p:nvPr/>
          </p:nvSpPr>
          <p:spPr>
            <a:xfrm>
              <a:off x="762000" y="3181594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4A16484-32E9-E747-BCC2-167DC0FE89C5}"/>
                </a:ext>
              </a:extLst>
            </p:cNvPr>
            <p:cNvSpPr txBox="1"/>
            <p:nvPr/>
          </p:nvSpPr>
          <p:spPr>
            <a:xfrm>
              <a:off x="1655409" y="299692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試作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6817421-3773-F34F-8C4A-5E2BED741D65}"/>
                </a:ext>
              </a:extLst>
            </p:cNvPr>
            <p:cNvSpPr txBox="1"/>
            <p:nvPr/>
          </p:nvSpPr>
          <p:spPr>
            <a:xfrm>
              <a:off x="1169184" y="3462220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E1C4A0D5-BDE1-D947-A104-4CB6493F77A5}"/>
                </a:ext>
              </a:extLst>
            </p:cNvPr>
            <p:cNvSpPr txBox="1"/>
            <p:nvPr/>
          </p:nvSpPr>
          <p:spPr>
            <a:xfrm>
              <a:off x="2234098" y="3462220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7E39BC77-C832-D143-B4EE-F9FB2D5D3B43}"/>
                </a:ext>
              </a:extLst>
            </p:cNvPr>
            <p:cNvSpPr txBox="1"/>
            <p:nvPr/>
          </p:nvSpPr>
          <p:spPr>
            <a:xfrm>
              <a:off x="3499066" y="346222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C9404E8D-2B7B-AD42-8F8B-94C1FA7B30C9}"/>
                </a:ext>
              </a:extLst>
            </p:cNvPr>
            <p:cNvSpPr txBox="1"/>
            <p:nvPr/>
          </p:nvSpPr>
          <p:spPr>
            <a:xfrm>
              <a:off x="5229255" y="3419612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強化学習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DFA77FE7-19CE-894E-9416-CE6B65AE15AE}"/>
                </a:ext>
              </a:extLst>
            </p:cNvPr>
            <p:cNvSpPr txBox="1"/>
            <p:nvPr/>
          </p:nvSpPr>
          <p:spPr>
            <a:xfrm>
              <a:off x="6959444" y="3429921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+α</a:t>
              </a: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31AA975-4FD6-CB42-B92C-D2F68D33707B}"/>
              </a:ext>
            </a:extLst>
          </p:cNvPr>
          <p:cNvGrpSpPr/>
          <p:nvPr/>
        </p:nvGrpSpPr>
        <p:grpSpPr>
          <a:xfrm>
            <a:off x="753035" y="4691257"/>
            <a:ext cx="8498544" cy="1584032"/>
            <a:chOff x="753035" y="4691257"/>
            <a:chExt cx="8498544" cy="1584032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2BF74850-09FE-924B-B919-A3A2A63118B9}"/>
                </a:ext>
              </a:extLst>
            </p:cNvPr>
            <p:cNvSpPr/>
            <p:nvPr/>
          </p:nvSpPr>
          <p:spPr>
            <a:xfrm>
              <a:off x="753035" y="4875923"/>
              <a:ext cx="8498544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1F24842-43E8-ED40-96FF-595CD7977AB1}"/>
                </a:ext>
              </a:extLst>
            </p:cNvPr>
            <p:cNvSpPr txBox="1"/>
            <p:nvPr/>
          </p:nvSpPr>
          <p:spPr>
            <a:xfrm>
              <a:off x="1160219" y="5156549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95F091C-8780-044D-B2BF-DE1E88242353}"/>
                </a:ext>
              </a:extLst>
            </p:cNvPr>
            <p:cNvSpPr txBox="1"/>
            <p:nvPr/>
          </p:nvSpPr>
          <p:spPr>
            <a:xfrm>
              <a:off x="2225133" y="5156549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0353F191-F140-394C-9123-A1B3C38BE6AF}"/>
                </a:ext>
              </a:extLst>
            </p:cNvPr>
            <p:cNvSpPr txBox="1"/>
            <p:nvPr/>
          </p:nvSpPr>
          <p:spPr>
            <a:xfrm>
              <a:off x="3490101" y="515654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一般物体検出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D13F301-725A-A34C-8D52-C447C6914EDF}"/>
                </a:ext>
              </a:extLst>
            </p:cNvPr>
            <p:cNvSpPr txBox="1"/>
            <p:nvPr/>
          </p:nvSpPr>
          <p:spPr>
            <a:xfrm>
              <a:off x="5220290" y="5113941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C943F5E-849F-BF40-8217-68E6CFC73A25}"/>
                </a:ext>
              </a:extLst>
            </p:cNvPr>
            <p:cNvSpPr txBox="1"/>
            <p:nvPr/>
          </p:nvSpPr>
          <p:spPr>
            <a:xfrm>
              <a:off x="6950479" y="5124250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+DL-Box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1F4A1DA3-9C99-6B42-9E10-71027400D514}"/>
                </a:ext>
              </a:extLst>
            </p:cNvPr>
            <p:cNvSpPr txBox="1"/>
            <p:nvPr/>
          </p:nvSpPr>
          <p:spPr>
            <a:xfrm>
              <a:off x="1700230" y="469125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試作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350DB84-E675-1C43-BF82-35B9F45B33A5}"/>
              </a:ext>
            </a:extLst>
          </p:cNvPr>
          <p:cNvGrpSpPr/>
          <p:nvPr/>
        </p:nvGrpSpPr>
        <p:grpSpPr>
          <a:xfrm>
            <a:off x="762000" y="8287125"/>
            <a:ext cx="8489579" cy="1584033"/>
            <a:chOff x="762000" y="8287125"/>
            <a:chExt cx="8489579" cy="1584033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FF7E8192-BF83-6945-AD6D-53B093B767D2}"/>
                </a:ext>
              </a:extLst>
            </p:cNvPr>
            <p:cNvSpPr/>
            <p:nvPr/>
          </p:nvSpPr>
          <p:spPr>
            <a:xfrm>
              <a:off x="762000" y="8471792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144891C-F7D4-624E-AEC2-B92DFB828536}"/>
                </a:ext>
              </a:extLst>
            </p:cNvPr>
            <p:cNvSpPr txBox="1"/>
            <p:nvPr/>
          </p:nvSpPr>
          <p:spPr>
            <a:xfrm>
              <a:off x="1655408" y="8287125"/>
              <a:ext cx="253865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今後の展望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3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D77039B-1910-0F49-BE02-AFCA962D21A4}"/>
                </a:ext>
              </a:extLst>
            </p:cNvPr>
            <p:cNvSpPr txBox="1"/>
            <p:nvPr/>
          </p:nvSpPr>
          <p:spPr>
            <a:xfrm>
              <a:off x="1169184" y="8752418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2FDB206-B1C3-394C-A13C-BAE49B35F64B}"/>
                </a:ext>
              </a:extLst>
            </p:cNvPr>
            <p:cNvSpPr txBox="1"/>
            <p:nvPr/>
          </p:nvSpPr>
          <p:spPr>
            <a:xfrm>
              <a:off x="2234098" y="8752418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50C06609-362B-3948-8C0B-518B6C85A3DA}"/>
                </a:ext>
              </a:extLst>
            </p:cNvPr>
            <p:cNvSpPr txBox="1"/>
            <p:nvPr/>
          </p:nvSpPr>
          <p:spPr>
            <a:xfrm>
              <a:off x="3499066" y="8752418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99C7525-1ED0-DF42-A65F-89D016FA7734}"/>
                </a:ext>
              </a:extLst>
            </p:cNvPr>
            <p:cNvSpPr txBox="1"/>
            <p:nvPr/>
          </p:nvSpPr>
          <p:spPr>
            <a:xfrm>
              <a:off x="5229255" y="870981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801716C5-1B0F-6549-907F-2E1A74C8103F}"/>
                </a:ext>
              </a:extLst>
            </p:cNvPr>
            <p:cNvSpPr txBox="1"/>
            <p:nvPr/>
          </p:nvSpPr>
          <p:spPr>
            <a:xfrm>
              <a:off x="6959444" y="872011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JetsonNano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6E4E3A6-6894-3B47-9D6E-B714EA598C80}"/>
              </a:ext>
            </a:extLst>
          </p:cNvPr>
          <p:cNvGrpSpPr/>
          <p:nvPr/>
        </p:nvGrpSpPr>
        <p:grpSpPr>
          <a:xfrm>
            <a:off x="762000" y="6504561"/>
            <a:ext cx="8489579" cy="1584033"/>
            <a:chOff x="762000" y="6504561"/>
            <a:chExt cx="8489579" cy="1584033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FF9CB460-30B7-4146-818F-208DEFB37319}"/>
                </a:ext>
              </a:extLst>
            </p:cNvPr>
            <p:cNvSpPr/>
            <p:nvPr/>
          </p:nvSpPr>
          <p:spPr>
            <a:xfrm>
              <a:off x="762000" y="6689228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E72EE16-14AF-2F48-BBD4-E0C313A408E2}"/>
                </a:ext>
              </a:extLst>
            </p:cNvPr>
            <p:cNvSpPr txBox="1"/>
            <p:nvPr/>
          </p:nvSpPr>
          <p:spPr>
            <a:xfrm>
              <a:off x="1655409" y="6504561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結論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C1BCA1B4-7DF7-7049-AA3C-E83F029A3D4D}"/>
                </a:ext>
              </a:extLst>
            </p:cNvPr>
            <p:cNvSpPr txBox="1"/>
            <p:nvPr/>
          </p:nvSpPr>
          <p:spPr>
            <a:xfrm>
              <a:off x="1133326" y="6997363"/>
              <a:ext cx="61214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小型化できた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自律制御できた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携帯性が失われた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pic>
        <p:nvPicPr>
          <p:cNvPr id="42" name="図 41">
            <a:extLst>
              <a:ext uri="{FF2B5EF4-FFF2-40B4-BE49-F238E27FC236}">
                <a16:creationId xmlns:a16="http://schemas.microsoft.com/office/drawing/2014/main" id="{499BC6A7-54D7-3C47-BF5F-B1DC3D683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6413" y="-62741"/>
            <a:ext cx="7027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3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57999" y="76028"/>
            <a:ext cx="28985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D7AD91E8-D739-5C4D-B5BF-D28D25E94A5E}"/>
              </a:ext>
            </a:extLst>
          </p:cNvPr>
          <p:cNvGrpSpPr/>
          <p:nvPr/>
        </p:nvGrpSpPr>
        <p:grpSpPr>
          <a:xfrm>
            <a:off x="760454" y="764204"/>
            <a:ext cx="8732619" cy="4820808"/>
            <a:chOff x="760454" y="764204"/>
            <a:chExt cx="8732619" cy="482080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9AD7FB8-0C1D-7849-8897-352B9E8B3447}"/>
                </a:ext>
              </a:extLst>
            </p:cNvPr>
            <p:cNvSpPr/>
            <p:nvPr/>
          </p:nvSpPr>
          <p:spPr>
            <a:xfrm>
              <a:off x="1173600" y="2747941"/>
              <a:ext cx="1339360" cy="6810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色抽出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8" name="グラフィックス 7" descr="スマートフォン">
              <a:extLst>
                <a:ext uri="{FF2B5EF4-FFF2-40B4-BE49-F238E27FC236}">
                  <a16:creationId xmlns:a16="http://schemas.microsoft.com/office/drawing/2014/main" id="{081EC896-9B9E-864F-8EE6-3F079A482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375" r="18712"/>
            <a:stretch/>
          </p:blipFill>
          <p:spPr>
            <a:xfrm>
              <a:off x="3001055" y="1221137"/>
              <a:ext cx="820358" cy="1303977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D4D0C08-D41E-D642-ACDB-459CEFC46410}"/>
                </a:ext>
              </a:extLst>
            </p:cNvPr>
            <p:cNvSpPr/>
            <p:nvPr/>
          </p:nvSpPr>
          <p:spPr>
            <a:xfrm>
              <a:off x="6501723" y="4427937"/>
              <a:ext cx="1339360" cy="6829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CAFCAB7-5C3F-6E46-83FF-9EAC48EDAE83}"/>
                </a:ext>
              </a:extLst>
            </p:cNvPr>
            <p:cNvSpPr/>
            <p:nvPr/>
          </p:nvSpPr>
          <p:spPr>
            <a:xfrm>
              <a:off x="6027596" y="2899613"/>
              <a:ext cx="2274700" cy="6979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2351D394-855A-A14C-9862-1224A61A1DCD}"/>
                </a:ext>
              </a:extLst>
            </p:cNvPr>
            <p:cNvSpPr/>
            <p:nvPr/>
          </p:nvSpPr>
          <p:spPr>
            <a:xfrm>
              <a:off x="1032967" y="4282365"/>
              <a:ext cx="1620626" cy="9593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Q-Leaning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4A16238D-4BF8-CD41-A5BF-F94A33199458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2653593" y="4762024"/>
              <a:ext cx="3848130" cy="73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B5F04C64-2B6E-9643-AFB1-AB9814BC4372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164946" y="3597580"/>
              <a:ext cx="6457" cy="830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A9DD11FF-47CD-9B43-A150-C17BF596269B}"/>
                </a:ext>
              </a:extLst>
            </p:cNvPr>
            <p:cNvCxnSpPr>
              <a:cxnSpLocks/>
              <a:stCxn id="103" idx="2"/>
              <a:endCxn id="6" idx="0"/>
            </p:cNvCxnSpPr>
            <p:nvPr/>
          </p:nvCxnSpPr>
          <p:spPr>
            <a:xfrm flipH="1">
              <a:off x="1843280" y="2196801"/>
              <a:ext cx="1" cy="5511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24BBCFA5-BB2A-0841-9826-C40FC44B8B06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>
              <a:off x="1843280" y="3429000"/>
              <a:ext cx="0" cy="853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F7A62B61-6B7B-6D4F-9FBD-00A3E7C20D61}"/>
                </a:ext>
              </a:extLst>
            </p:cNvPr>
            <p:cNvCxnSpPr>
              <a:cxnSpLocks/>
              <a:stCxn id="8" idx="1"/>
              <a:endCxn id="103" idx="3"/>
            </p:cNvCxnSpPr>
            <p:nvPr/>
          </p:nvCxnSpPr>
          <p:spPr>
            <a:xfrm flipH="1" flipV="1">
              <a:off x="2507754" y="1867855"/>
              <a:ext cx="493301" cy="5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BE505456-D359-2246-B199-E82421335A6A}"/>
                </a:ext>
              </a:extLst>
            </p:cNvPr>
            <p:cNvSpPr/>
            <p:nvPr/>
          </p:nvSpPr>
          <p:spPr>
            <a:xfrm>
              <a:off x="8199719" y="4356186"/>
              <a:ext cx="1293354" cy="8116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電池</a:t>
              </a:r>
              <a:endParaRPr kumimoji="1"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(6V)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07B21DB8-0C85-704E-BC68-11EEE67746F6}"/>
                </a:ext>
              </a:extLst>
            </p:cNvPr>
            <p:cNvCxnSpPr>
              <a:cxnSpLocks/>
              <a:stCxn id="29" idx="0"/>
              <a:endCxn id="10" idx="2"/>
            </p:cNvCxnSpPr>
            <p:nvPr/>
          </p:nvCxnSpPr>
          <p:spPr>
            <a:xfrm flipH="1" flipV="1">
              <a:off x="7164946" y="3597580"/>
              <a:ext cx="1681450" cy="758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342A9B7-E8F3-C54B-9B88-4DB4F99D3A35}"/>
                </a:ext>
              </a:extLst>
            </p:cNvPr>
            <p:cNvSpPr txBox="1"/>
            <p:nvPr/>
          </p:nvSpPr>
          <p:spPr>
            <a:xfrm>
              <a:off x="1909800" y="3658496"/>
              <a:ext cx="1685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面積と重心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F34C5990-111A-DA48-BA78-AF8F2452264E}"/>
                </a:ext>
              </a:extLst>
            </p:cNvPr>
            <p:cNvSpPr/>
            <p:nvPr/>
          </p:nvSpPr>
          <p:spPr>
            <a:xfrm>
              <a:off x="760454" y="972531"/>
              <a:ext cx="3396596" cy="461248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5AAF0C8F-8716-F740-95DB-A43871A3DA24}"/>
                </a:ext>
              </a:extLst>
            </p:cNvPr>
            <p:cNvSpPr txBox="1"/>
            <p:nvPr/>
          </p:nvSpPr>
          <p:spPr>
            <a:xfrm>
              <a:off x="1799377" y="764204"/>
              <a:ext cx="1318749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4421708" y="3725315"/>
              <a:ext cx="8261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(3V)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A88F971-5BD8-894F-870B-BD4204DC983D}"/>
                </a:ext>
              </a:extLst>
            </p:cNvPr>
            <p:cNvSpPr/>
            <p:nvPr/>
          </p:nvSpPr>
          <p:spPr>
            <a:xfrm>
              <a:off x="4307237" y="4849419"/>
              <a:ext cx="187743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シリアル通信</a:t>
              </a: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15A2755C-4997-7B42-A3BD-BBCE1D05100A}"/>
                </a:ext>
              </a:extLst>
            </p:cNvPr>
            <p:cNvCxnSpPr>
              <a:cxnSpLocks/>
              <a:stCxn id="10" idx="0"/>
              <a:endCxn id="8" idx="3"/>
            </p:cNvCxnSpPr>
            <p:nvPr/>
          </p:nvCxnSpPr>
          <p:spPr>
            <a:xfrm flipH="1" flipV="1">
              <a:off x="3821413" y="1873126"/>
              <a:ext cx="3343533" cy="10264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FD73CC77-C35B-6D40-BEF3-96427232F432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>
              <a:off x="3411234" y="2525114"/>
              <a:ext cx="3090489" cy="22442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7004CA92-F6A9-234D-A9EE-EA0D9C98DE77}"/>
                </a:ext>
              </a:extLst>
            </p:cNvPr>
            <p:cNvSpPr txBox="1"/>
            <p:nvPr/>
          </p:nvSpPr>
          <p:spPr>
            <a:xfrm>
              <a:off x="5134832" y="2049428"/>
              <a:ext cx="20996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delay(1sec)</a:t>
              </a: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95F85726-A3C6-6E47-97D9-812B487C9AF7}"/>
                </a:ext>
              </a:extLst>
            </p:cNvPr>
            <p:cNvSpPr/>
            <p:nvPr/>
          </p:nvSpPr>
          <p:spPr>
            <a:xfrm>
              <a:off x="1178807" y="1538909"/>
              <a:ext cx="1328947" cy="6578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42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1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号機アーキテクチャ①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C899B10-5FC9-EB40-B686-90DA150C3015}"/>
              </a:ext>
            </a:extLst>
          </p:cNvPr>
          <p:cNvGrpSpPr/>
          <p:nvPr/>
        </p:nvGrpSpPr>
        <p:grpSpPr>
          <a:xfrm>
            <a:off x="631507" y="426154"/>
            <a:ext cx="10721317" cy="6506548"/>
            <a:chOff x="1411436" y="449643"/>
            <a:chExt cx="10721317" cy="6506548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6952069" y="3353572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566777" y="449643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411436" y="3507118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122846" y="1066401"/>
              <a:ext cx="1383890" cy="2440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246247" y="2150727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506736" y="1066401"/>
              <a:ext cx="1386247" cy="10843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4093817" y="3438615"/>
              <a:ext cx="1592830" cy="7696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 R-CNN</a:t>
              </a: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4890232" y="2783330"/>
              <a:ext cx="2751" cy="6552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4377194" y="4760522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8394868" y="3376011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4890232" y="4208226"/>
              <a:ext cx="0" cy="552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15D902-38D7-1942-A74D-C2F04147269E}"/>
                </a:ext>
              </a:extLst>
            </p:cNvPr>
            <p:cNvCxnSpPr>
              <a:cxnSpLocks/>
            </p:cNvCxnSpPr>
            <p:nvPr/>
          </p:nvCxnSpPr>
          <p:spPr>
            <a:xfrm>
              <a:off x="7041647" y="2435785"/>
              <a:ext cx="0" cy="26541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0575488" y="3376274"/>
              <a:ext cx="1557265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9738051" y="3748919"/>
              <a:ext cx="837437" cy="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19" y="2448925"/>
              <a:ext cx="1499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403270" y="5076824"/>
              <a:ext cx="16096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5576861" y="1827561"/>
              <a:ext cx="134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736FF44C-6A81-3840-B65F-051451AA49B4}"/>
                </a:ext>
              </a:extLst>
            </p:cNvPr>
            <p:cNvCxnSpPr>
              <a:cxnSpLocks/>
              <a:stCxn id="209" idx="0"/>
              <a:endCxn id="49" idx="2"/>
            </p:cNvCxnSpPr>
            <p:nvPr/>
          </p:nvCxnSpPr>
          <p:spPr>
            <a:xfrm flipV="1">
              <a:off x="4890232" y="5393125"/>
              <a:ext cx="0" cy="9167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5513645-74C0-7A4A-B5D1-7B8B946D8B5D}"/>
                </a:ext>
              </a:extLst>
            </p:cNvPr>
            <p:cNvSpPr txBox="1"/>
            <p:nvPr/>
          </p:nvSpPr>
          <p:spPr>
            <a:xfrm>
              <a:off x="4203635" y="6309860"/>
              <a:ext cx="1373194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FE2119F2-570C-A342-8D63-024E8AF27A1A}"/>
                </a:ext>
              </a:extLst>
            </p:cNvPr>
            <p:cNvCxnSpPr>
              <a:cxnSpLocks/>
              <a:stCxn id="24" idx="2"/>
              <a:endCxn id="209" idx="0"/>
            </p:cNvCxnSpPr>
            <p:nvPr/>
          </p:nvCxnSpPr>
          <p:spPr>
            <a:xfrm>
              <a:off x="2122846" y="4139721"/>
              <a:ext cx="2767386" cy="21701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67649C90-D66F-7D4E-B701-EEB66728FA22}"/>
                </a:ext>
              </a:extLst>
            </p:cNvPr>
            <p:cNvSpPr txBox="1"/>
            <p:nvPr/>
          </p:nvSpPr>
          <p:spPr>
            <a:xfrm>
              <a:off x="5597297" y="4681340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7DF3E05C-3021-744D-A85F-3EE219F9DCBC}"/>
                </a:ext>
              </a:extLst>
            </p:cNvPr>
            <p:cNvSpPr txBox="1"/>
            <p:nvPr/>
          </p:nvSpPr>
          <p:spPr>
            <a:xfrm>
              <a:off x="4594471" y="5619995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7" name="直線矢印コネクタ 276">
              <a:extLst>
                <a:ext uri="{FF2B5EF4-FFF2-40B4-BE49-F238E27FC236}">
                  <a16:creationId xmlns:a16="http://schemas.microsoft.com/office/drawing/2014/main" id="{428A860D-23C1-C242-B5BE-B69514BDD066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93" y="3748919"/>
              <a:ext cx="138793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円/楕円 318">
              <a:extLst>
                <a:ext uri="{FF2B5EF4-FFF2-40B4-BE49-F238E27FC236}">
                  <a16:creationId xmlns:a16="http://schemas.microsoft.com/office/drawing/2014/main" id="{832217AA-4260-FC46-B15B-DE1201BCF9C3}"/>
                </a:ext>
              </a:extLst>
            </p:cNvPr>
            <p:cNvSpPr/>
            <p:nvPr/>
          </p:nvSpPr>
          <p:spPr>
            <a:xfrm>
              <a:off x="6839458" y="3523469"/>
              <a:ext cx="398869" cy="3988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−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3" name="直線矢印コネクタ 322">
              <a:extLst>
                <a:ext uri="{FF2B5EF4-FFF2-40B4-BE49-F238E27FC236}">
                  <a16:creationId xmlns:a16="http://schemas.microsoft.com/office/drawing/2014/main" id="{F9B1EB3F-45F6-2446-981C-EE388C49A34A}"/>
                </a:ext>
              </a:extLst>
            </p:cNvPr>
            <p:cNvCxnSpPr>
              <a:cxnSpLocks/>
              <a:stCxn id="209" idx="3"/>
              <a:endCxn id="327" idx="1"/>
            </p:cNvCxnSpPr>
            <p:nvPr/>
          </p:nvCxnSpPr>
          <p:spPr>
            <a:xfrm>
              <a:off x="5576829" y="6633026"/>
              <a:ext cx="4221140" cy="94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39E6A9B2-94D0-7146-A183-6C3700A229E2}"/>
                </a:ext>
              </a:extLst>
            </p:cNvPr>
            <p:cNvSpPr txBox="1"/>
            <p:nvPr/>
          </p:nvSpPr>
          <p:spPr>
            <a:xfrm>
              <a:off x="7885462" y="6250717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5" name="直線矢印コネクタ 324">
              <a:extLst>
                <a:ext uri="{FF2B5EF4-FFF2-40B4-BE49-F238E27FC236}">
                  <a16:creationId xmlns:a16="http://schemas.microsoft.com/office/drawing/2014/main" id="{A91965AD-601F-6541-AD7F-7CD0B6A6E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9979" y="3774936"/>
              <a:ext cx="1" cy="28580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テキスト ボックス 325">
              <a:extLst>
                <a:ext uri="{FF2B5EF4-FFF2-40B4-BE49-F238E27FC236}">
                  <a16:creationId xmlns:a16="http://schemas.microsoft.com/office/drawing/2014/main" id="{8E1AA80E-6E51-CA41-85B5-ACB60291BA72}"/>
                </a:ext>
              </a:extLst>
            </p:cNvPr>
            <p:cNvSpPr txBox="1"/>
            <p:nvPr/>
          </p:nvSpPr>
          <p:spPr>
            <a:xfrm>
              <a:off x="7457234" y="5189419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7" name="テキスト ボックス 326">
              <a:extLst>
                <a:ext uri="{FF2B5EF4-FFF2-40B4-BE49-F238E27FC236}">
                  <a16:creationId xmlns:a16="http://schemas.microsoft.com/office/drawing/2014/main" id="{D1C67811-BE84-0646-8667-83CB3F9361F2}"/>
                </a:ext>
              </a:extLst>
            </p:cNvPr>
            <p:cNvSpPr txBox="1"/>
            <p:nvPr/>
          </p:nvSpPr>
          <p:spPr>
            <a:xfrm>
              <a:off x="9797969" y="6457828"/>
              <a:ext cx="564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11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3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号機アーキテクチャ②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8514C75-99F5-C142-A95D-6E291E3FF4ED}"/>
              </a:ext>
            </a:extLst>
          </p:cNvPr>
          <p:cNvGrpSpPr/>
          <p:nvPr/>
        </p:nvGrpSpPr>
        <p:grpSpPr>
          <a:xfrm>
            <a:off x="144050" y="209936"/>
            <a:ext cx="13434879" cy="6380578"/>
            <a:chOff x="144050" y="209936"/>
            <a:chExt cx="13434879" cy="6380578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824522" y="209936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824273" y="1594535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471009" y="826694"/>
              <a:ext cx="1293472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346544" y="1594535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764481" y="826694"/>
              <a:ext cx="1293473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1673286" y="2804747"/>
              <a:ext cx="1592830" cy="63604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物体領域抽出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24" idx="2"/>
              <a:endCxn id="41" idx="0"/>
            </p:cNvCxnSpPr>
            <p:nvPr/>
          </p:nvCxnSpPr>
          <p:spPr>
            <a:xfrm flipH="1">
              <a:off x="2469701" y="2227138"/>
              <a:ext cx="1308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1956663" y="3869275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9662973" y="5844698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2469701" y="3440789"/>
              <a:ext cx="0" cy="4284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CBD4A10F-8DB6-9843-950C-142BC2F03018}"/>
                </a:ext>
              </a:extLst>
            </p:cNvPr>
            <p:cNvCxnSpPr>
              <a:cxnSpLocks/>
              <a:stCxn id="81" idx="3"/>
              <a:endCxn id="54" idx="1"/>
            </p:cNvCxnSpPr>
            <p:nvPr/>
          </p:nvCxnSpPr>
          <p:spPr>
            <a:xfrm flipV="1">
              <a:off x="3693981" y="6217606"/>
              <a:ext cx="596899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1694638" y="5844698"/>
              <a:ext cx="1884291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11006156" y="6217606"/>
              <a:ext cx="6884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  <a:stCxn id="33" idx="3"/>
              <a:endCxn id="82" idx="1"/>
            </p:cNvCxnSpPr>
            <p:nvPr/>
          </p:nvCxnSpPr>
          <p:spPr>
            <a:xfrm flipV="1">
              <a:off x="5769363" y="1901120"/>
              <a:ext cx="582062" cy="97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2982739" y="4185577"/>
              <a:ext cx="2063654" cy="73363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7D401C4A-9522-C54F-BE08-CE13F4BEDFFA}"/>
                </a:ext>
              </a:extLst>
            </p:cNvPr>
            <p:cNvSpPr txBox="1"/>
            <p:nvPr/>
          </p:nvSpPr>
          <p:spPr>
            <a:xfrm>
              <a:off x="144050" y="2962044"/>
              <a:ext cx="1114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6968863" y="3774548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E7E8DF0-C071-3449-9DD0-A403E9406764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2469701" y="2227138"/>
              <a:ext cx="2588253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4BF309C3-7B13-9142-AEA0-5689E9504106}"/>
                </a:ext>
              </a:extLst>
            </p:cNvPr>
            <p:cNvCxnSpPr>
              <a:cxnSpLocks/>
              <a:stCxn id="33" idx="2"/>
              <a:endCxn id="43" idx="0"/>
            </p:cNvCxnSpPr>
            <p:nvPr/>
          </p:nvCxnSpPr>
          <p:spPr>
            <a:xfrm flipH="1">
              <a:off x="5046393" y="2227138"/>
              <a:ext cx="11561" cy="2719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A29BDBB0-6C66-AE4A-9166-9C9F7F557C26}"/>
                </a:ext>
              </a:extLst>
            </p:cNvPr>
            <p:cNvSpPr txBox="1"/>
            <p:nvPr/>
          </p:nvSpPr>
          <p:spPr>
            <a:xfrm>
              <a:off x="4411217" y="4946313"/>
              <a:ext cx="127035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12E4F17D-742B-8043-B237-FA56A4A98E25}"/>
                </a:ext>
              </a:extLst>
            </p:cNvPr>
            <p:cNvSpPr txBox="1"/>
            <p:nvPr/>
          </p:nvSpPr>
          <p:spPr>
            <a:xfrm>
              <a:off x="1202452" y="5894441"/>
              <a:ext cx="2491529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サーボ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（ラック＆ピニオン）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34A525E5-7520-1845-A8E2-F49A4997E9E9}"/>
                </a:ext>
              </a:extLst>
            </p:cNvPr>
            <p:cNvSpPr/>
            <p:nvPr/>
          </p:nvSpPr>
          <p:spPr>
            <a:xfrm>
              <a:off x="6351425" y="1584818"/>
              <a:ext cx="1465990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ピクセル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カウント値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4" name="直線矢印コネクタ 83">
              <a:extLst>
                <a:ext uri="{FF2B5EF4-FFF2-40B4-BE49-F238E27FC236}">
                  <a16:creationId xmlns:a16="http://schemas.microsoft.com/office/drawing/2014/main" id="{49E80353-1175-AC45-838C-476A72CF166C}"/>
                </a:ext>
              </a:extLst>
            </p:cNvPr>
            <p:cNvCxnSpPr>
              <a:cxnSpLocks/>
              <a:stCxn id="49" idx="2"/>
              <a:endCxn id="81" idx="0"/>
            </p:cNvCxnSpPr>
            <p:nvPr/>
          </p:nvCxnSpPr>
          <p:spPr>
            <a:xfrm flipH="1">
              <a:off x="2448217" y="4501878"/>
              <a:ext cx="21484" cy="13925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F084479A-443E-164B-B414-9E625987D796}"/>
                </a:ext>
              </a:extLst>
            </p:cNvPr>
            <p:cNvCxnSpPr>
              <a:cxnSpLocks/>
              <a:stCxn id="81" idx="0"/>
              <a:endCxn id="43" idx="1"/>
            </p:cNvCxnSpPr>
            <p:nvPr/>
          </p:nvCxnSpPr>
          <p:spPr>
            <a:xfrm flipV="1">
              <a:off x="2448217" y="5269479"/>
              <a:ext cx="1963000" cy="62496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矢印コネクタ 93">
              <a:extLst>
                <a:ext uri="{FF2B5EF4-FFF2-40B4-BE49-F238E27FC236}">
                  <a16:creationId xmlns:a16="http://schemas.microsoft.com/office/drawing/2014/main" id="{6134DC50-1820-894A-A237-4D2CF26C5E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6402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0083EB98-D763-0547-8476-DED78D7E1AFB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0" cy="302924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B04C204E-DF08-1F44-9ED9-E054E743CAB5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>
              <a:off x="1162570" y="4919214"/>
              <a:ext cx="1285647" cy="97522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矢印コネクタ 119">
              <a:extLst>
                <a:ext uri="{FF2B5EF4-FFF2-40B4-BE49-F238E27FC236}">
                  <a16:creationId xmlns:a16="http://schemas.microsoft.com/office/drawing/2014/main" id="{3CFD467B-F449-E449-A69F-80BDAB7E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420" y="2242628"/>
              <a:ext cx="5780" cy="39252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矢印コネクタ 121">
              <a:extLst>
                <a:ext uri="{FF2B5EF4-FFF2-40B4-BE49-F238E27FC236}">
                  <a16:creationId xmlns:a16="http://schemas.microsoft.com/office/drawing/2014/main" id="{23E1BAB4-2A0E-1E43-9F29-465E3FF608F0}"/>
                </a:ext>
              </a:extLst>
            </p:cNvPr>
            <p:cNvCxnSpPr>
              <a:cxnSpLocks/>
              <a:stCxn id="82" idx="3"/>
              <a:endCxn id="125" idx="1"/>
            </p:cNvCxnSpPr>
            <p:nvPr/>
          </p:nvCxnSpPr>
          <p:spPr>
            <a:xfrm flipV="1">
              <a:off x="7817415" y="1893509"/>
              <a:ext cx="1402851" cy="761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3E17147A-DF40-6A44-8ADF-B498646BAA00}"/>
                </a:ext>
              </a:extLst>
            </p:cNvPr>
            <p:cNvSpPr txBox="1"/>
            <p:nvPr/>
          </p:nvSpPr>
          <p:spPr>
            <a:xfrm>
              <a:off x="7780970" y="1498970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07423235-DDC7-C843-8946-39AEFF353C41}"/>
                </a:ext>
              </a:extLst>
            </p:cNvPr>
            <p:cNvSpPr/>
            <p:nvPr/>
          </p:nvSpPr>
          <p:spPr>
            <a:xfrm>
              <a:off x="9220266" y="1347534"/>
              <a:ext cx="2228598" cy="10919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1. 1.5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秒直進</a:t>
              </a:r>
              <a:endPara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グリップ閉じる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持ち上げる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11DB7738-7735-9943-BAC8-312FD23D56DA}"/>
                </a:ext>
              </a:extLst>
            </p:cNvPr>
            <p:cNvCxnSpPr>
              <a:cxnSpLocks/>
              <a:stCxn id="125" idx="2"/>
              <a:endCxn id="54" idx="0"/>
            </p:cNvCxnSpPr>
            <p:nvPr/>
          </p:nvCxnSpPr>
          <p:spPr>
            <a:xfrm>
              <a:off x="10334565" y="2439484"/>
              <a:ext cx="0" cy="34052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7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2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号機アーキテクチャ③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9E6E93A-3361-4541-8A77-85EF3F1F2D8C}"/>
              </a:ext>
            </a:extLst>
          </p:cNvPr>
          <p:cNvGrpSpPr/>
          <p:nvPr/>
        </p:nvGrpSpPr>
        <p:grpSpPr>
          <a:xfrm>
            <a:off x="1411436" y="449643"/>
            <a:ext cx="11757595" cy="7183924"/>
            <a:chOff x="1411436" y="449643"/>
            <a:chExt cx="11757595" cy="7183924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7037709" y="3361730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566777" y="449643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411436" y="3606036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122846" y="1066401"/>
              <a:ext cx="1383890" cy="25396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246247" y="2150727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506736" y="1066401"/>
              <a:ext cx="1386247" cy="10843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4093817" y="3438615"/>
              <a:ext cx="1592830" cy="7696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ArUco</a:t>
              </a: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4890232" y="2783330"/>
              <a:ext cx="2751" cy="6552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4269456" y="4760522"/>
              <a:ext cx="124155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マーカー座標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9524762" y="3358154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4890232" y="4208226"/>
              <a:ext cx="0" cy="552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15D902-38D7-1942-A74D-C2F04147269E}"/>
                </a:ext>
              </a:extLst>
            </p:cNvPr>
            <p:cNvCxnSpPr>
              <a:cxnSpLocks/>
            </p:cNvCxnSpPr>
            <p:nvPr/>
          </p:nvCxnSpPr>
          <p:spPr>
            <a:xfrm>
              <a:off x="7041647" y="2448925"/>
              <a:ext cx="10234" cy="262789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1611766" y="3361730"/>
              <a:ext cx="1557265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10867945" y="3731062"/>
              <a:ext cx="743821" cy="35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19" y="2448925"/>
              <a:ext cx="1499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511008" y="5076824"/>
              <a:ext cx="15019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5615472" y="1811446"/>
              <a:ext cx="134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736FF44C-6A81-3840-B65F-051451AA49B4}"/>
                </a:ext>
              </a:extLst>
            </p:cNvPr>
            <p:cNvCxnSpPr>
              <a:cxnSpLocks/>
              <a:stCxn id="209" idx="0"/>
              <a:endCxn id="49" idx="2"/>
            </p:cNvCxnSpPr>
            <p:nvPr/>
          </p:nvCxnSpPr>
          <p:spPr>
            <a:xfrm flipH="1" flipV="1">
              <a:off x="4890232" y="5393125"/>
              <a:ext cx="32" cy="81841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5513645-74C0-7A4A-B5D1-7B8B946D8B5D}"/>
                </a:ext>
              </a:extLst>
            </p:cNvPr>
            <p:cNvSpPr txBox="1"/>
            <p:nvPr/>
          </p:nvSpPr>
          <p:spPr>
            <a:xfrm>
              <a:off x="4203667" y="6211538"/>
              <a:ext cx="1373194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FE2119F2-570C-A342-8D63-024E8AF27A1A}"/>
                </a:ext>
              </a:extLst>
            </p:cNvPr>
            <p:cNvCxnSpPr>
              <a:cxnSpLocks/>
              <a:stCxn id="24" idx="2"/>
              <a:endCxn id="209" idx="0"/>
            </p:cNvCxnSpPr>
            <p:nvPr/>
          </p:nvCxnSpPr>
          <p:spPr>
            <a:xfrm>
              <a:off x="2122846" y="4238639"/>
              <a:ext cx="2767418" cy="19728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テキスト ボックス 227">
              <a:extLst>
                <a:ext uri="{FF2B5EF4-FFF2-40B4-BE49-F238E27FC236}">
                  <a16:creationId xmlns:a16="http://schemas.microsoft.com/office/drawing/2014/main" id="{DB7B0C1A-601E-0C4E-8C21-568C2BABBF78}"/>
                </a:ext>
              </a:extLst>
            </p:cNvPr>
            <p:cNvSpPr txBox="1"/>
            <p:nvPr/>
          </p:nvSpPr>
          <p:spPr>
            <a:xfrm>
              <a:off x="5868713" y="7264235"/>
              <a:ext cx="553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7" name="直線矢印コネクタ 276">
              <a:extLst>
                <a:ext uri="{FF2B5EF4-FFF2-40B4-BE49-F238E27FC236}">
                  <a16:creationId xmlns:a16="http://schemas.microsoft.com/office/drawing/2014/main" id="{428A860D-23C1-C242-B5BE-B69514BDD066}"/>
                </a:ext>
              </a:extLst>
            </p:cNvPr>
            <p:cNvCxnSpPr>
              <a:cxnSpLocks/>
              <a:stCxn id="27" idx="6"/>
              <a:endCxn id="54" idx="1"/>
            </p:cNvCxnSpPr>
            <p:nvPr/>
          </p:nvCxnSpPr>
          <p:spPr>
            <a:xfrm>
              <a:off x="7238327" y="3722904"/>
              <a:ext cx="2286435" cy="81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1B6FD881-A333-104E-BE42-AB7D664E9AC9}"/>
                </a:ext>
              </a:extLst>
            </p:cNvPr>
            <p:cNvSpPr/>
            <p:nvPr/>
          </p:nvSpPr>
          <p:spPr>
            <a:xfrm>
              <a:off x="6839458" y="3523469"/>
              <a:ext cx="398869" cy="3988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−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627E1DBD-BA72-B14C-91D9-F2C0C5FA4DC5}"/>
                </a:ext>
              </a:extLst>
            </p:cNvPr>
            <p:cNvSpPr/>
            <p:nvPr/>
          </p:nvSpPr>
          <p:spPr>
            <a:xfrm>
              <a:off x="9275446" y="6132615"/>
              <a:ext cx="1841816" cy="8041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腕を下げる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グリップ開放</a:t>
              </a: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5D79BB7-942C-5C42-95D0-34E279605868}"/>
                </a:ext>
              </a:extLst>
            </p:cNvPr>
            <p:cNvCxnSpPr>
              <a:cxnSpLocks/>
              <a:stCxn id="209" idx="3"/>
              <a:endCxn id="28" idx="1"/>
            </p:cNvCxnSpPr>
            <p:nvPr/>
          </p:nvCxnSpPr>
          <p:spPr>
            <a:xfrm>
              <a:off x="5576861" y="6534704"/>
              <a:ext cx="3698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B9173031-E803-AB4F-AC45-0CEDBF82B0F2}"/>
                </a:ext>
              </a:extLst>
            </p:cNvPr>
            <p:cNvSpPr txBox="1"/>
            <p:nvPr/>
          </p:nvSpPr>
          <p:spPr>
            <a:xfrm>
              <a:off x="7669640" y="6165371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4AA81988-783F-8241-8B6D-FD9E046F039E}"/>
                </a:ext>
              </a:extLst>
            </p:cNvPr>
            <p:cNvCxnSpPr>
              <a:cxnSpLocks/>
              <a:stCxn id="28" idx="0"/>
              <a:endCxn id="54" idx="2"/>
            </p:cNvCxnSpPr>
            <p:nvPr/>
          </p:nvCxnSpPr>
          <p:spPr>
            <a:xfrm flipV="1">
              <a:off x="10196354" y="4103970"/>
              <a:ext cx="0" cy="2028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B6980B1D-F168-CE4D-A055-55BFA0B22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6607" y="3771369"/>
              <a:ext cx="0" cy="27633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3BDF6689-7A57-AF4B-9CEA-8425F6525488}"/>
                </a:ext>
              </a:extLst>
            </p:cNvPr>
            <p:cNvSpPr txBox="1"/>
            <p:nvPr/>
          </p:nvSpPr>
          <p:spPr>
            <a:xfrm>
              <a:off x="7597341" y="4023560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076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866967F-8BB6-C64A-B10D-04D8BE89BC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7900" b="69436" l="14167" r="90208">
                        <a14:foregroundMark x1="23889" y1="29310" x2="15903" y2="41379"/>
                        <a14:foregroundMark x1="15903" y1="41379" x2="18958" y2="45298"/>
                        <a14:foregroundMark x1="45417" y1="27900" x2="22292" y2="30564"/>
                        <a14:foregroundMark x1="47014" y1="28370" x2="72222" y2="28840"/>
                        <a14:foregroundMark x1="72222" y1="28840" x2="77639" y2="50940"/>
                        <a14:foregroundMark x1="77639" y1="50940" x2="76806" y2="57367"/>
                        <a14:foregroundMark x1="53333" y1="29310" x2="75833" y2="29781"/>
                        <a14:foregroundMark x1="73819" y1="27586" x2="81389" y2="37147"/>
                        <a14:foregroundMark x1="81389" y1="37147" x2="78056" y2="59404"/>
                        <a14:foregroundMark x1="78056" y1="59404" x2="69653" y2="64420"/>
                        <a14:foregroundMark x1="69653" y1="64420" x2="69653" y2="64420"/>
                        <a14:foregroundMark x1="80903" y1="35580" x2="82569" y2="56113"/>
                        <a14:foregroundMark x1="82569" y1="56113" x2="75972" y2="66771"/>
                        <a14:foregroundMark x1="77153" y1="29310" x2="84028" y2="42633"/>
                        <a14:foregroundMark x1="84028" y1="42633" x2="80972" y2="62853"/>
                        <a14:foregroundMark x1="80972" y1="62853" x2="54306" y2="70376"/>
                        <a14:foregroundMark x1="54306" y1="70376" x2="25347" y2="70063"/>
                        <a14:foregroundMark x1="25347" y1="70063" x2="16389" y2="58934"/>
                        <a14:foregroundMark x1="16389" y1="58934" x2="15278" y2="39498"/>
                        <a14:foregroundMark x1="15278" y1="39498" x2="20347" y2="29781"/>
                        <a14:foregroundMark x1="22708" y1="64890" x2="33264" y2="65361"/>
                        <a14:foregroundMark x1="33264" y1="65361" x2="62361" y2="60502"/>
                        <a14:foregroundMark x1="62361" y1="60502" x2="64375" y2="64107"/>
                        <a14:foregroundMark x1="64375" y1="66301" x2="39861" y2="65831"/>
                        <a14:foregroundMark x1="19167" y1="66301" x2="12431" y2="53918"/>
                        <a14:foregroundMark x1="14069" y1="36000" x2="14236" y2="34169"/>
                        <a14:foregroundMark x1="12431" y1="53918" x2="13998" y2="36768"/>
                        <a14:foregroundMark x1="14236" y1="34169" x2="17014" y2="30251"/>
                        <a14:foregroundMark x1="81111" y1="33386" x2="85417" y2="51254"/>
                        <a14:foregroundMark x1="85417" y1="51254" x2="82500" y2="60031"/>
                        <a14:foregroundMark x1="42222" y1="47492" x2="34167" y2="40909"/>
                        <a14:foregroundMark x1="41667" y1="45298" x2="41875" y2="54702"/>
                        <a14:foregroundMark x1="37083" y1="57367" x2="34931" y2="53292"/>
                        <a14:foregroundMark x1="66944" y1="68966" x2="75833" y2="69436"/>
                        <a14:foregroundMark x1="75833" y1="69436" x2="79583" y2="68025"/>
                        <a14:foregroundMark x1="90208" y1="41379" x2="90208" y2="41379"/>
                        <a14:backgroundMark x1="13750" y1="34639" x2="13125" y2="34169"/>
                        <a14:backgroundMark x1="13681" y1="34639" x2="13681" y2="32915"/>
                        <a14:backgroundMark x1="13681" y1="33699" x2="13750" y2="32915"/>
                        <a14:backgroundMark x1="11875" y1="53918" x2="12083" y2="53135"/>
                        <a14:backgroundMark x1="5764" y1="60345" x2="5764" y2="6034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2163" t="24308" r="13571" b="28681"/>
          <a:stretch/>
        </p:blipFill>
        <p:spPr>
          <a:xfrm>
            <a:off x="2485986" y="976204"/>
            <a:ext cx="2409864" cy="67587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号機アーキテクチャ①認識・接近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5C5225-60EA-DB49-975B-B57A68B6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2613F-5E36-2441-80BA-5CEDBF557989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317AB56-51B4-1A47-9161-8447B283805B}"/>
              </a:ext>
            </a:extLst>
          </p:cNvPr>
          <p:cNvSpPr txBox="1"/>
          <p:nvPr/>
        </p:nvSpPr>
        <p:spPr>
          <a:xfrm>
            <a:off x="10536709" y="6140529"/>
            <a:ext cx="1181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電源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（</a:t>
            </a:r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5V</a:t>
            </a:r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）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F52DE34-348A-454D-A964-14802B1D71C3}"/>
              </a:ext>
            </a:extLst>
          </p:cNvPr>
          <p:cNvSpPr/>
          <p:nvPr/>
        </p:nvSpPr>
        <p:spPr>
          <a:xfrm>
            <a:off x="785469" y="1106536"/>
            <a:ext cx="1722722" cy="43532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RealSense</a:t>
            </a:r>
            <a:endParaRPr lang="ja-JP" altLang="en-US" sz="22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242262E-AF69-F245-8957-3439A4BF4687}"/>
              </a:ext>
            </a:extLst>
          </p:cNvPr>
          <p:cNvCxnSpPr>
            <a:cxnSpLocks/>
          </p:cNvCxnSpPr>
          <p:nvPr/>
        </p:nvCxnSpPr>
        <p:spPr>
          <a:xfrm flipH="1">
            <a:off x="2540745" y="1398685"/>
            <a:ext cx="777766" cy="649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81F9A9B6-4DFD-B54B-AE84-03A28E1BB139}"/>
              </a:ext>
            </a:extLst>
          </p:cNvPr>
          <p:cNvCxnSpPr>
            <a:cxnSpLocks/>
          </p:cNvCxnSpPr>
          <p:nvPr/>
        </p:nvCxnSpPr>
        <p:spPr>
          <a:xfrm>
            <a:off x="4608786" y="1367198"/>
            <a:ext cx="208055" cy="670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AA8A3C2-7BFE-EC4A-9CF8-B578EBA37949}"/>
              </a:ext>
            </a:extLst>
          </p:cNvPr>
          <p:cNvSpPr/>
          <p:nvPr/>
        </p:nvSpPr>
        <p:spPr>
          <a:xfrm>
            <a:off x="3774304" y="3736825"/>
            <a:ext cx="1944452" cy="5790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Mask R-CNN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FBCAA04-8849-684E-A8D9-19ADD8F20B8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46530" y="3249826"/>
            <a:ext cx="0" cy="4869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D9D867A-5849-E54A-89DA-47DDDF6FF14F}"/>
              </a:ext>
            </a:extLst>
          </p:cNvPr>
          <p:cNvSpPr/>
          <p:nvPr/>
        </p:nvSpPr>
        <p:spPr>
          <a:xfrm>
            <a:off x="3924255" y="6141988"/>
            <a:ext cx="1644550" cy="55294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重心を計算</a:t>
            </a:r>
            <a:endParaRPr lang="en-US" altLang="ja-JP" sz="22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557A37B-9760-9F49-BF39-4953A5193DBC}"/>
              </a:ext>
            </a:extLst>
          </p:cNvPr>
          <p:cNvSpPr/>
          <p:nvPr/>
        </p:nvSpPr>
        <p:spPr>
          <a:xfrm>
            <a:off x="7608536" y="4962242"/>
            <a:ext cx="1342202" cy="6775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lang="ja-JP" altLang="en-US" sz="22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62E86DB-DE15-1B43-8700-A86EC87B5994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4746530" y="4315847"/>
            <a:ext cx="0" cy="1826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0125E3F0-56F2-CB44-907C-945A605DBD64}"/>
              </a:ext>
            </a:extLst>
          </p:cNvPr>
          <p:cNvCxnSpPr>
            <a:cxnSpLocks/>
            <a:stCxn id="177" idx="2"/>
            <a:endCxn id="15" idx="0"/>
          </p:cNvCxnSpPr>
          <p:nvPr/>
        </p:nvCxnSpPr>
        <p:spPr>
          <a:xfrm>
            <a:off x="8279637" y="4366692"/>
            <a:ext cx="0" cy="5955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24A3C6D-E1C0-574D-B681-3FE126878635}"/>
              </a:ext>
            </a:extLst>
          </p:cNvPr>
          <p:cNvSpPr/>
          <p:nvPr/>
        </p:nvSpPr>
        <p:spPr>
          <a:xfrm>
            <a:off x="7410705" y="6207100"/>
            <a:ext cx="1737864" cy="6775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4D27B422-A56A-BF45-BE1B-17476F48A5B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8279637" y="5639762"/>
            <a:ext cx="0" cy="5673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F816E6E3-9BA9-8E44-BE9E-FEA64989163D}"/>
              </a:ext>
            </a:extLst>
          </p:cNvPr>
          <p:cNvCxnSpPr>
            <a:cxnSpLocks/>
          </p:cNvCxnSpPr>
          <p:nvPr/>
        </p:nvCxnSpPr>
        <p:spPr>
          <a:xfrm>
            <a:off x="13082315" y="3813452"/>
            <a:ext cx="9245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1922ACC-D3E8-1845-AE87-8FAC210C4C45}"/>
              </a:ext>
            </a:extLst>
          </p:cNvPr>
          <p:cNvSpPr txBox="1"/>
          <p:nvPr/>
        </p:nvSpPr>
        <p:spPr>
          <a:xfrm>
            <a:off x="5658819" y="2452576"/>
            <a:ext cx="1732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D2BCE9F0-6C03-434E-B77D-E74A7F5FC7C3}"/>
              </a:ext>
            </a:extLst>
          </p:cNvPr>
          <p:cNvCxnSpPr>
            <a:cxnSpLocks/>
            <a:stCxn id="24" idx="0"/>
            <a:endCxn id="14" idx="2"/>
          </p:cNvCxnSpPr>
          <p:nvPr/>
        </p:nvCxnSpPr>
        <p:spPr>
          <a:xfrm flipV="1">
            <a:off x="3591362" y="6694935"/>
            <a:ext cx="1155169" cy="66862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4FCFFBF-0B33-5141-B6DC-DB2FFB162068}"/>
              </a:ext>
            </a:extLst>
          </p:cNvPr>
          <p:cNvSpPr txBox="1"/>
          <p:nvPr/>
        </p:nvSpPr>
        <p:spPr>
          <a:xfrm>
            <a:off x="2801219" y="7363561"/>
            <a:ext cx="1580284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対象物との</a:t>
            </a:r>
            <a:endParaRPr lang="en-US" altLang="ja-JP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距離算出</a:t>
            </a:r>
            <a:endParaRPr lang="en-US" altLang="ja-JP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E393D49-E5D8-744D-97EB-87F1A1AA3A59}"/>
              </a:ext>
            </a:extLst>
          </p:cNvPr>
          <p:cNvSpPr txBox="1"/>
          <p:nvPr/>
        </p:nvSpPr>
        <p:spPr>
          <a:xfrm>
            <a:off x="6053833" y="5881206"/>
            <a:ext cx="15058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重心座標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CFE6666-D113-9F45-A0B9-24DF1D36F5FB}"/>
              </a:ext>
            </a:extLst>
          </p:cNvPr>
          <p:cNvSpPr txBox="1"/>
          <p:nvPr/>
        </p:nvSpPr>
        <p:spPr>
          <a:xfrm>
            <a:off x="4647944" y="6814744"/>
            <a:ext cx="1840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重心座標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1B44B813-7894-E049-80F7-45C76F4A456C}"/>
              </a:ext>
            </a:extLst>
          </p:cNvPr>
          <p:cNvCxnSpPr>
            <a:cxnSpLocks/>
          </p:cNvCxnSpPr>
          <p:nvPr/>
        </p:nvCxnSpPr>
        <p:spPr>
          <a:xfrm>
            <a:off x="14210104" y="4987484"/>
            <a:ext cx="12608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円/楕円 28">
            <a:extLst>
              <a:ext uri="{FF2B5EF4-FFF2-40B4-BE49-F238E27FC236}">
                <a16:creationId xmlns:a16="http://schemas.microsoft.com/office/drawing/2014/main" id="{8266553B-7114-2B4F-A654-7A8C95649933}"/>
              </a:ext>
            </a:extLst>
          </p:cNvPr>
          <p:cNvSpPr/>
          <p:nvPr/>
        </p:nvSpPr>
        <p:spPr>
          <a:xfrm>
            <a:off x="13882686" y="4792347"/>
            <a:ext cx="362343" cy="3623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−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D086C01B-FA55-5A49-A0BC-3F5BA32E1C85}"/>
              </a:ext>
            </a:extLst>
          </p:cNvPr>
          <p:cNvCxnSpPr>
            <a:cxnSpLocks/>
            <a:stCxn id="24" idx="3"/>
            <a:endCxn id="167" idx="0"/>
          </p:cNvCxnSpPr>
          <p:nvPr/>
        </p:nvCxnSpPr>
        <p:spPr>
          <a:xfrm flipV="1">
            <a:off x="4381503" y="1798486"/>
            <a:ext cx="3899100" cy="5949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B9408AE-11A7-C245-910E-FC687B6F1030}"/>
              </a:ext>
            </a:extLst>
          </p:cNvPr>
          <p:cNvSpPr txBox="1"/>
          <p:nvPr/>
        </p:nvSpPr>
        <p:spPr>
          <a:xfrm>
            <a:off x="9275141" y="2861648"/>
            <a:ext cx="1000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False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9717321-C890-444A-B37D-9BEF26BE8507}"/>
              </a:ext>
            </a:extLst>
          </p:cNvPr>
          <p:cNvSpPr txBox="1"/>
          <p:nvPr/>
        </p:nvSpPr>
        <p:spPr>
          <a:xfrm>
            <a:off x="8165404" y="3253235"/>
            <a:ext cx="1052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True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9CBED24-8E0D-3641-B4CF-AADA06BF9A84}"/>
              </a:ext>
            </a:extLst>
          </p:cNvPr>
          <p:cNvSpPr txBox="1"/>
          <p:nvPr/>
        </p:nvSpPr>
        <p:spPr>
          <a:xfrm>
            <a:off x="10044701" y="2905681"/>
            <a:ext cx="1227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Meiryo" panose="020B0604030504040204" pitchFamily="34" charset="-128"/>
                <a:ea typeface="Meiryo" panose="020B0604030504040204" pitchFamily="34" charset="-128"/>
              </a:rPr>
              <a:t>②</a:t>
            </a: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4D27B422-A56A-BF45-BE1B-17476F48A5B8}"/>
              </a:ext>
            </a:extLst>
          </p:cNvPr>
          <p:cNvCxnSpPr>
            <a:cxnSpLocks/>
          </p:cNvCxnSpPr>
          <p:nvPr/>
        </p:nvCxnSpPr>
        <p:spPr>
          <a:xfrm flipH="1">
            <a:off x="4938607" y="1398684"/>
            <a:ext cx="35715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3056AE1E-E955-BA4C-B9C9-A939DE816E44}"/>
              </a:ext>
            </a:extLst>
          </p:cNvPr>
          <p:cNvCxnSpPr>
            <a:cxnSpLocks/>
          </p:cNvCxnSpPr>
          <p:nvPr/>
        </p:nvCxnSpPr>
        <p:spPr>
          <a:xfrm>
            <a:off x="10398891" y="6565549"/>
            <a:ext cx="873224" cy="54777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0205128-677A-2840-9045-775EBC08630F}"/>
              </a:ext>
            </a:extLst>
          </p:cNvPr>
          <p:cNvSpPr/>
          <p:nvPr/>
        </p:nvSpPr>
        <p:spPr>
          <a:xfrm>
            <a:off x="-6729993" y="1780838"/>
            <a:ext cx="5859346" cy="5212152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5A3D7F63-1CC4-B44F-BBC9-D6356E8996EE}"/>
              </a:ext>
            </a:extLst>
          </p:cNvPr>
          <p:cNvSpPr txBox="1"/>
          <p:nvPr/>
        </p:nvSpPr>
        <p:spPr>
          <a:xfrm>
            <a:off x="-3928373" y="795469"/>
            <a:ext cx="1276086" cy="4308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rPr>
              <a:t>DL-Box</a:t>
            </a:r>
            <a:endParaRPr lang="ja-JP" altLang="en-US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41F01CB4-CE60-EE45-A1EF-1C761AFCBC84}"/>
              </a:ext>
            </a:extLst>
          </p:cNvPr>
          <p:cNvCxnSpPr>
            <a:cxnSpLocks/>
          </p:cNvCxnSpPr>
          <p:nvPr/>
        </p:nvCxnSpPr>
        <p:spPr>
          <a:xfrm flipV="1">
            <a:off x="2563667" y="3218326"/>
            <a:ext cx="0" cy="347660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A73EC217-B05C-0D46-B09B-C50284CE85B4}"/>
              </a:ext>
            </a:extLst>
          </p:cNvPr>
          <p:cNvCxnSpPr>
            <a:cxnSpLocks/>
          </p:cNvCxnSpPr>
          <p:nvPr/>
        </p:nvCxnSpPr>
        <p:spPr>
          <a:xfrm>
            <a:off x="9670754" y="7570768"/>
            <a:ext cx="199449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60A6850B-95A3-5B41-A89B-A86880A88F48}"/>
              </a:ext>
            </a:extLst>
          </p:cNvPr>
          <p:cNvGrpSpPr/>
          <p:nvPr/>
        </p:nvGrpSpPr>
        <p:grpSpPr>
          <a:xfrm>
            <a:off x="7131142" y="1798486"/>
            <a:ext cx="2289740" cy="1362280"/>
            <a:chOff x="5786840" y="6362454"/>
            <a:chExt cx="2289740" cy="1362280"/>
          </a:xfrm>
        </p:grpSpPr>
        <p:sp>
          <p:nvSpPr>
            <p:cNvPr id="167" name="ひし形 166">
              <a:extLst>
                <a:ext uri="{FF2B5EF4-FFF2-40B4-BE49-F238E27FC236}">
                  <a16:creationId xmlns:a16="http://schemas.microsoft.com/office/drawing/2014/main" id="{60688B62-4EA2-A14C-A8CD-E9896890A39F}"/>
                </a:ext>
              </a:extLst>
            </p:cNvPr>
            <p:cNvSpPr/>
            <p:nvPr/>
          </p:nvSpPr>
          <p:spPr>
            <a:xfrm>
              <a:off x="5796021" y="6362454"/>
              <a:ext cx="2280559" cy="1362280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7F4077BA-1A7E-3D4D-B45F-43C940092154}"/>
                </a:ext>
              </a:extLst>
            </p:cNvPr>
            <p:cNvSpPr/>
            <p:nvPr/>
          </p:nvSpPr>
          <p:spPr>
            <a:xfrm>
              <a:off x="5786840" y="6542816"/>
              <a:ext cx="225343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ja-JP" altLang="en-US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 sz="20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lvl="0" algn="ctr"/>
              <a:r>
                <a:rPr lang="ja-JP" altLang="en-US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r>
                <a:rPr lang="en-US" altLang="ja-JP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</a:p>
            <a:p>
              <a:pPr lvl="0" algn="ctr"/>
              <a:r>
                <a:rPr lang="en-US" altLang="ja-JP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≧16 cm</a:t>
              </a:r>
              <a:endParaRPr lang="ja-JP" altLang="en-US" sz="20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CE339993-7E43-5A48-AAFA-29DF99D6AC90}"/>
              </a:ext>
            </a:extLst>
          </p:cNvPr>
          <p:cNvCxnSpPr>
            <a:cxnSpLocks/>
            <a:stCxn id="167" idx="2"/>
            <a:endCxn id="177" idx="0"/>
          </p:cNvCxnSpPr>
          <p:nvPr/>
        </p:nvCxnSpPr>
        <p:spPr>
          <a:xfrm flipH="1">
            <a:off x="8279637" y="3160767"/>
            <a:ext cx="966" cy="5899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C3F23C2F-AD36-8242-BD74-278DA4C639EF}"/>
              </a:ext>
            </a:extLst>
          </p:cNvPr>
          <p:cNvSpPr/>
          <p:nvPr/>
        </p:nvSpPr>
        <p:spPr>
          <a:xfrm>
            <a:off x="7489699" y="3750766"/>
            <a:ext cx="1579876" cy="61592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比例制御</a:t>
            </a:r>
          </a:p>
        </p:txBody>
      </p: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160B272E-E7C6-8E43-8459-0FD94C18F4AA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63667" y="6694935"/>
            <a:ext cx="1027694" cy="66862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51AEBA8E-8995-4044-BB96-7AAF54FFFAD0}"/>
              </a:ext>
            </a:extLst>
          </p:cNvPr>
          <p:cNvCxnSpPr>
            <a:cxnSpLocks/>
            <a:stCxn id="177" idx="1"/>
            <a:endCxn id="14" idx="3"/>
          </p:cNvCxnSpPr>
          <p:nvPr/>
        </p:nvCxnSpPr>
        <p:spPr>
          <a:xfrm flipH="1">
            <a:off x="5568805" y="4058729"/>
            <a:ext cx="1920894" cy="235973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D88142BC-8AA9-7745-A78B-BCCD69A9C433}"/>
              </a:ext>
            </a:extLst>
          </p:cNvPr>
          <p:cNvCxnSpPr>
            <a:cxnSpLocks/>
            <a:stCxn id="167" idx="3"/>
          </p:cNvCxnSpPr>
          <p:nvPr/>
        </p:nvCxnSpPr>
        <p:spPr>
          <a:xfrm>
            <a:off x="9420882" y="2479626"/>
            <a:ext cx="8746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矢印コネクタ 205">
            <a:extLst>
              <a:ext uri="{FF2B5EF4-FFF2-40B4-BE49-F238E27FC236}">
                <a16:creationId xmlns:a16="http://schemas.microsoft.com/office/drawing/2014/main" id="{6C2676DA-F92C-E940-9BB9-85D495AC7A8C}"/>
              </a:ext>
            </a:extLst>
          </p:cNvPr>
          <p:cNvCxnSpPr>
            <a:cxnSpLocks/>
            <a:endCxn id="177" idx="1"/>
          </p:cNvCxnSpPr>
          <p:nvPr/>
        </p:nvCxnSpPr>
        <p:spPr>
          <a:xfrm>
            <a:off x="5719755" y="1869039"/>
            <a:ext cx="1769944" cy="21896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9" name="図 218">
            <a:extLst>
              <a:ext uri="{FF2B5EF4-FFF2-40B4-BE49-F238E27FC236}">
                <a16:creationId xmlns:a16="http://schemas.microsoft.com/office/drawing/2014/main" id="{5BB90647-D538-5C4E-A0C8-A2FB5D8CD9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16"/>
          <a:stretch/>
        </p:blipFill>
        <p:spPr>
          <a:xfrm>
            <a:off x="3845381" y="4516730"/>
            <a:ext cx="1802298" cy="1352156"/>
          </a:xfrm>
          <a:prstGeom prst="rect">
            <a:avLst/>
          </a:prstGeom>
        </p:spPr>
      </p:pic>
      <p:pic>
        <p:nvPicPr>
          <p:cNvPr id="221" name="図 220">
            <a:extLst>
              <a:ext uri="{FF2B5EF4-FFF2-40B4-BE49-F238E27FC236}">
                <a16:creationId xmlns:a16="http://schemas.microsoft.com/office/drawing/2014/main" id="{DB621038-4558-8D48-804A-660BA34FE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248"/>
          <a:stretch/>
        </p:blipFill>
        <p:spPr>
          <a:xfrm>
            <a:off x="3815855" y="2022042"/>
            <a:ext cx="1793914" cy="1352156"/>
          </a:xfrm>
          <a:prstGeom prst="rect">
            <a:avLst/>
          </a:prstGeom>
        </p:spPr>
      </p:pic>
      <p:pic>
        <p:nvPicPr>
          <p:cNvPr id="222" name="図 221">
            <a:extLst>
              <a:ext uri="{FF2B5EF4-FFF2-40B4-BE49-F238E27FC236}">
                <a16:creationId xmlns:a16="http://schemas.microsoft.com/office/drawing/2014/main" id="{31709C1C-A9DA-6F46-85F5-C9B47FF213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47" t="-87" r="1" b="87"/>
          <a:stretch/>
        </p:blipFill>
        <p:spPr>
          <a:xfrm>
            <a:off x="1660164" y="2018129"/>
            <a:ext cx="1793914" cy="135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80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</a:t>
            </a:r>
            <a:r>
              <a:rPr lang="ja-JP" altLang="en-US" dirty="0"/>
              <a:t>②把持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5C5225-60EA-DB49-975B-B57A68B6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2613F-5E36-2441-80BA-5CEDBF557989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434F95C1-C89C-574A-B720-64BCE51C1132}"/>
              </a:ext>
            </a:extLst>
          </p:cNvPr>
          <p:cNvSpPr/>
          <p:nvPr/>
        </p:nvSpPr>
        <p:spPr>
          <a:xfrm>
            <a:off x="3408012" y="858138"/>
            <a:ext cx="1970044" cy="485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RealSense</a:t>
            </a:r>
            <a:endParaRPr lang="ja-JP" alt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F4710DE-B538-C948-88FC-4B16DA00E70C}"/>
              </a:ext>
            </a:extLst>
          </p:cNvPr>
          <p:cNvSpPr/>
          <p:nvPr/>
        </p:nvSpPr>
        <p:spPr>
          <a:xfrm>
            <a:off x="2814523" y="1948279"/>
            <a:ext cx="1120235" cy="4980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5E7FE98D-15DD-1B46-B04A-18C62848FF28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3374641" y="1343733"/>
            <a:ext cx="1018393" cy="604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8DD1F45-DCB6-2246-8F55-E3D25C7EBBF0}"/>
              </a:ext>
            </a:extLst>
          </p:cNvPr>
          <p:cNvSpPr/>
          <p:nvPr/>
        </p:nvSpPr>
        <p:spPr>
          <a:xfrm>
            <a:off x="4733689" y="1948279"/>
            <a:ext cx="1355485" cy="4980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88E4B0FA-98C6-E247-8987-7396690053B7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>
            <a:off x="4393035" y="1343733"/>
            <a:ext cx="1018397" cy="604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1FE88BE4-2137-B546-9EF4-DB3CF0599BDB}"/>
              </a:ext>
            </a:extLst>
          </p:cNvPr>
          <p:cNvSpPr/>
          <p:nvPr/>
        </p:nvSpPr>
        <p:spPr>
          <a:xfrm>
            <a:off x="2746566" y="2848539"/>
            <a:ext cx="1254089" cy="6059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物体領域抽出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E2309B47-3586-B840-9027-08593C80849B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 flipH="1">
            <a:off x="3373611" y="2446350"/>
            <a:ext cx="1030" cy="4021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391F7BE0-03E5-0E4F-B0A1-AD678382478B}"/>
              </a:ext>
            </a:extLst>
          </p:cNvPr>
          <p:cNvSpPr/>
          <p:nvPr/>
        </p:nvSpPr>
        <p:spPr>
          <a:xfrm>
            <a:off x="2969679" y="3739259"/>
            <a:ext cx="807865" cy="4980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重心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DB64DA9-9405-E947-8F54-4357196F105D}"/>
              </a:ext>
            </a:extLst>
          </p:cNvPr>
          <p:cNvSpPr/>
          <p:nvPr/>
        </p:nvSpPr>
        <p:spPr>
          <a:xfrm>
            <a:off x="9037118" y="5294576"/>
            <a:ext cx="1057534" cy="5872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9EC848AE-E87B-AF47-98C1-2E33E40D85A0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>
            <a:off x="3373611" y="3454478"/>
            <a:ext cx="0" cy="284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B3D08D0B-955A-404C-AA94-0DA77C9C0F9E}"/>
              </a:ext>
            </a:extLst>
          </p:cNvPr>
          <p:cNvCxnSpPr>
            <a:cxnSpLocks/>
            <a:stCxn id="56" idx="3"/>
            <a:endCxn id="44" idx="1"/>
          </p:cNvCxnSpPr>
          <p:nvPr/>
        </p:nvCxnSpPr>
        <p:spPr>
          <a:xfrm flipV="1">
            <a:off x="4242356" y="5588179"/>
            <a:ext cx="4794762" cy="71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AE4EF5E-5BA9-8C4F-AEBB-F490D0094CA1}"/>
              </a:ext>
            </a:extLst>
          </p:cNvPr>
          <p:cNvSpPr/>
          <p:nvPr/>
        </p:nvSpPr>
        <p:spPr>
          <a:xfrm>
            <a:off x="7880196" y="6191345"/>
            <a:ext cx="2427473" cy="5872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サーボと</a:t>
            </a:r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B78269CA-F4B5-324E-A8EB-810CA876CC53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093933" y="5881783"/>
            <a:ext cx="471953" cy="309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C6E2B35-BFBD-3D42-9C5F-B43009CC7417}"/>
              </a:ext>
            </a:extLst>
          </p:cNvPr>
          <p:cNvCxnSpPr>
            <a:cxnSpLocks/>
            <a:stCxn id="39" idx="3"/>
            <a:endCxn id="57" idx="1"/>
          </p:cNvCxnSpPr>
          <p:nvPr/>
        </p:nvCxnSpPr>
        <p:spPr>
          <a:xfrm flipV="1">
            <a:off x="6089172" y="2189664"/>
            <a:ext cx="219458" cy="76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EEB551B-4993-AA49-84C4-79D607EACE29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3777543" y="3988295"/>
            <a:ext cx="1624785" cy="57761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76577687-8531-A445-8643-A10845072840}"/>
              </a:ext>
            </a:extLst>
          </p:cNvPr>
          <p:cNvSpPr txBox="1"/>
          <p:nvPr/>
        </p:nvSpPr>
        <p:spPr>
          <a:xfrm>
            <a:off x="1516991" y="4603190"/>
            <a:ext cx="1177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2D52A44-CBAF-1547-B143-7DB18D92B90C}"/>
              </a:ext>
            </a:extLst>
          </p:cNvPr>
          <p:cNvSpPr txBox="1"/>
          <p:nvPr/>
        </p:nvSpPr>
        <p:spPr>
          <a:xfrm>
            <a:off x="6878694" y="2795477"/>
            <a:ext cx="104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 10%</a:t>
            </a: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B11F8D3C-DE68-AC44-85AC-1664DA7B947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 flipH="1">
            <a:off x="3373611" y="2446350"/>
            <a:ext cx="2037820" cy="4021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E7B38BDA-4AFB-FB45-A79B-7383E96EAF9A}"/>
              </a:ext>
            </a:extLst>
          </p:cNvPr>
          <p:cNvCxnSpPr>
            <a:cxnSpLocks/>
            <a:stCxn id="39" idx="2"/>
            <a:endCxn id="55" idx="0"/>
          </p:cNvCxnSpPr>
          <p:nvPr/>
        </p:nvCxnSpPr>
        <p:spPr>
          <a:xfrm flipH="1">
            <a:off x="5402329" y="2446350"/>
            <a:ext cx="9103" cy="20566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CAB6E072-568F-F740-AFF0-99D227382F62}"/>
              </a:ext>
            </a:extLst>
          </p:cNvPr>
          <p:cNvSpPr txBox="1"/>
          <p:nvPr/>
        </p:nvSpPr>
        <p:spPr>
          <a:xfrm>
            <a:off x="4797213" y="4503029"/>
            <a:ext cx="1210231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C9B3D70-EB29-2142-ADB8-F516774B3986}"/>
              </a:ext>
            </a:extLst>
          </p:cNvPr>
          <p:cNvSpPr txBox="1"/>
          <p:nvPr/>
        </p:nvSpPr>
        <p:spPr>
          <a:xfrm>
            <a:off x="2182830" y="5474891"/>
            <a:ext cx="205952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腕の位置を調整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ABF6B53E-6001-1147-B4DE-1BA763AB0EFF}"/>
              </a:ext>
            </a:extLst>
          </p:cNvPr>
          <p:cNvSpPr/>
          <p:nvPr/>
        </p:nvSpPr>
        <p:spPr>
          <a:xfrm>
            <a:off x="6308632" y="1825052"/>
            <a:ext cx="1396611" cy="7292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ピクセル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カウント値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C719B98E-B86B-494B-8A48-DB4F6ABFCE44}"/>
              </a:ext>
            </a:extLst>
          </p:cNvPr>
          <p:cNvCxnSpPr>
            <a:cxnSpLocks/>
            <a:stCxn id="43" idx="2"/>
            <a:endCxn id="56" idx="0"/>
          </p:cNvCxnSpPr>
          <p:nvPr/>
        </p:nvCxnSpPr>
        <p:spPr>
          <a:xfrm flipH="1">
            <a:off x="3212593" y="4237329"/>
            <a:ext cx="161018" cy="12375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13B10129-CA62-784C-80F2-E7C34C91F052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3212594" y="4826195"/>
            <a:ext cx="1584619" cy="64869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FC8BC502-11F8-9940-816F-9FE199B78639}"/>
              </a:ext>
            </a:extLst>
          </p:cNvPr>
          <p:cNvCxnSpPr>
            <a:cxnSpLocks/>
          </p:cNvCxnSpPr>
          <p:nvPr/>
        </p:nvCxnSpPr>
        <p:spPr>
          <a:xfrm>
            <a:off x="2356245" y="2189664"/>
            <a:ext cx="5040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BD38B503-AF54-384E-8FBC-A9FAD5240421}"/>
              </a:ext>
            </a:extLst>
          </p:cNvPr>
          <p:cNvCxnSpPr>
            <a:cxnSpLocks/>
          </p:cNvCxnSpPr>
          <p:nvPr/>
        </p:nvCxnSpPr>
        <p:spPr>
          <a:xfrm>
            <a:off x="2356245" y="2189665"/>
            <a:ext cx="0" cy="23850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C2551675-6219-064F-B470-19CB817FC752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2402549" y="4791283"/>
            <a:ext cx="810045" cy="6836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3478363D-ED85-2449-A520-8DC9DA90A2EB}"/>
              </a:ext>
            </a:extLst>
          </p:cNvPr>
          <p:cNvCxnSpPr>
            <a:cxnSpLocks/>
          </p:cNvCxnSpPr>
          <p:nvPr/>
        </p:nvCxnSpPr>
        <p:spPr>
          <a:xfrm flipH="1">
            <a:off x="7006937" y="2458545"/>
            <a:ext cx="4551" cy="30904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6D9713D2-B21E-AE41-A3FE-498C5BE54EE2}"/>
              </a:ext>
            </a:extLst>
          </p:cNvPr>
          <p:cNvCxnSpPr>
            <a:cxnSpLocks/>
            <a:stCxn id="57" idx="3"/>
            <a:endCxn id="66" idx="1"/>
          </p:cNvCxnSpPr>
          <p:nvPr/>
        </p:nvCxnSpPr>
        <p:spPr>
          <a:xfrm flipV="1">
            <a:off x="7705243" y="2183672"/>
            <a:ext cx="799079" cy="59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CCC4A0A-53EC-B249-83DC-F973219C50FC}"/>
              </a:ext>
            </a:extLst>
          </p:cNvPr>
          <p:cNvSpPr txBox="1"/>
          <p:nvPr/>
        </p:nvSpPr>
        <p:spPr>
          <a:xfrm>
            <a:off x="7555353" y="1873037"/>
            <a:ext cx="104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10%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C00B2124-E402-FD48-8A78-CEEE435091AB}"/>
              </a:ext>
            </a:extLst>
          </p:cNvPr>
          <p:cNvSpPr/>
          <p:nvPr/>
        </p:nvSpPr>
        <p:spPr>
          <a:xfrm>
            <a:off x="8504321" y="1663535"/>
            <a:ext cx="2542820" cy="10402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1. 1.5</a:t>
            </a:r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秒直進</a:t>
            </a:r>
            <a:endParaRPr lang="en-US" altLang="ja-JP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</a:t>
            </a:r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グリッパー閉じる</a:t>
            </a:r>
            <a:endParaRPr lang="en-US" altLang="ja-JP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3. </a:t>
            </a:r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持ち上げる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5E354C59-1681-904C-9F57-754A85C624B0}"/>
              </a:ext>
            </a:extLst>
          </p:cNvPr>
          <p:cNvCxnSpPr>
            <a:cxnSpLocks/>
            <a:stCxn id="66" idx="2"/>
            <a:endCxn id="44" idx="0"/>
          </p:cNvCxnSpPr>
          <p:nvPr/>
        </p:nvCxnSpPr>
        <p:spPr>
          <a:xfrm flipH="1">
            <a:off x="9565885" y="2703808"/>
            <a:ext cx="209846" cy="259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図 67">
            <a:extLst>
              <a:ext uri="{FF2B5EF4-FFF2-40B4-BE49-F238E27FC236}">
                <a16:creationId xmlns:a16="http://schemas.microsoft.com/office/drawing/2014/main" id="{8695A0A8-5DDB-B74D-80B0-4C715DBDDB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7900" b="69436" l="14167" r="90208">
                        <a14:foregroundMark x1="23889" y1="29310" x2="15903" y2="41379"/>
                        <a14:foregroundMark x1="15903" y1="41379" x2="18958" y2="45298"/>
                        <a14:foregroundMark x1="45417" y1="27900" x2="22292" y2="30564"/>
                        <a14:foregroundMark x1="47014" y1="28370" x2="72222" y2="28840"/>
                        <a14:foregroundMark x1="72222" y1="28840" x2="77639" y2="50940"/>
                        <a14:foregroundMark x1="77639" y1="50940" x2="76806" y2="57367"/>
                        <a14:foregroundMark x1="53333" y1="29310" x2="75833" y2="29781"/>
                        <a14:foregroundMark x1="73819" y1="27586" x2="81389" y2="37147"/>
                        <a14:foregroundMark x1="81389" y1="37147" x2="78056" y2="59404"/>
                        <a14:foregroundMark x1="78056" y1="59404" x2="69653" y2="64420"/>
                        <a14:foregroundMark x1="69653" y1="64420" x2="69653" y2="64420"/>
                        <a14:foregroundMark x1="80903" y1="35580" x2="82569" y2="56113"/>
                        <a14:foregroundMark x1="82569" y1="56113" x2="75972" y2="66771"/>
                        <a14:foregroundMark x1="77153" y1="29310" x2="84028" y2="42633"/>
                        <a14:foregroundMark x1="84028" y1="42633" x2="80972" y2="62853"/>
                        <a14:foregroundMark x1="80972" y1="62853" x2="54306" y2="70376"/>
                        <a14:foregroundMark x1="54306" y1="70376" x2="25347" y2="70063"/>
                        <a14:foregroundMark x1="25347" y1="70063" x2="16389" y2="58934"/>
                        <a14:foregroundMark x1="16389" y1="58934" x2="15278" y2="39498"/>
                        <a14:foregroundMark x1="15278" y1="39498" x2="20347" y2="29781"/>
                        <a14:foregroundMark x1="22708" y1="64890" x2="33264" y2="65361"/>
                        <a14:foregroundMark x1="33264" y1="65361" x2="62361" y2="60502"/>
                        <a14:foregroundMark x1="62361" y1="60502" x2="64375" y2="64107"/>
                        <a14:foregroundMark x1="64375" y1="66301" x2="39861" y2="65831"/>
                        <a14:foregroundMark x1="19167" y1="66301" x2="12431" y2="53918"/>
                        <a14:foregroundMark x1="14069" y1="36000" x2="14236" y2="34169"/>
                        <a14:foregroundMark x1="12431" y1="53918" x2="13998" y2="36768"/>
                        <a14:foregroundMark x1="14236" y1="34169" x2="17014" y2="30251"/>
                        <a14:foregroundMark x1="81111" y1="33386" x2="85417" y2="51254"/>
                        <a14:foregroundMark x1="85417" y1="51254" x2="82500" y2="60031"/>
                        <a14:foregroundMark x1="42222" y1="47492" x2="34167" y2="40909"/>
                        <a14:foregroundMark x1="41667" y1="45298" x2="41875" y2="54702"/>
                        <a14:foregroundMark x1="37083" y1="57367" x2="34931" y2="53292"/>
                        <a14:foregroundMark x1="66944" y1="68966" x2="75833" y2="69436"/>
                        <a14:foregroundMark x1="75833" y1="69436" x2="79583" y2="68025"/>
                        <a14:foregroundMark x1="90208" y1="41379" x2="90208" y2="41379"/>
                        <a14:backgroundMark x1="13750" y1="34639" x2="13125" y2="34169"/>
                        <a14:backgroundMark x1="13681" y1="34639" x2="13681" y2="32915"/>
                        <a14:backgroundMark x1="13681" y1="33699" x2="13750" y2="32915"/>
                        <a14:backgroundMark x1="11875" y1="53918" x2="12083" y2="53135"/>
                        <a14:backgroundMark x1="5764" y1="60345" x2="5764" y2="6034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2163" t="24308" r="13571" b="28681"/>
          <a:stretch/>
        </p:blipFill>
        <p:spPr>
          <a:xfrm>
            <a:off x="3187589" y="711247"/>
            <a:ext cx="2409864" cy="67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08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</a:t>
            </a:r>
            <a:r>
              <a:rPr kumimoji="1" lang="en-US" altLang="ja-JP" dirty="0"/>
              <a:t>③</a:t>
            </a:r>
            <a:r>
              <a:rPr kumimoji="1" lang="ja-JP" altLang="en-US" dirty="0"/>
              <a:t>帰還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5C5225-60EA-DB49-975B-B57A68B6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2613F-5E36-2441-80BA-5CEDBF557989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7BCC309-D37A-EE41-9B68-4EA05FE1C500}"/>
              </a:ext>
            </a:extLst>
          </p:cNvPr>
          <p:cNvSpPr txBox="1"/>
          <p:nvPr/>
        </p:nvSpPr>
        <p:spPr>
          <a:xfrm>
            <a:off x="6162417" y="3374278"/>
            <a:ext cx="132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DFF6572-F7B7-7D4E-8F4A-636A1047A070}"/>
              </a:ext>
            </a:extLst>
          </p:cNvPr>
          <p:cNvSpPr/>
          <p:nvPr/>
        </p:nvSpPr>
        <p:spPr>
          <a:xfrm>
            <a:off x="2355356" y="999445"/>
            <a:ext cx="1855038" cy="5029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 Camera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1A60776D-5AB4-D14D-B160-009E68BEE8FE}"/>
              </a:ext>
            </a:extLst>
          </p:cNvPr>
          <p:cNvSpPr/>
          <p:nvPr/>
        </p:nvSpPr>
        <p:spPr>
          <a:xfrm>
            <a:off x="2012301" y="2386695"/>
            <a:ext cx="1388360" cy="51589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7B139C44-9703-8943-894A-0ECF21696F59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flipH="1">
            <a:off x="2706481" y="1502418"/>
            <a:ext cx="576394" cy="8842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048FFBD1-45B0-DA4A-80E7-CA09E6231C7A}"/>
              </a:ext>
            </a:extLst>
          </p:cNvPr>
          <p:cNvSpPr/>
          <p:nvPr/>
        </p:nvSpPr>
        <p:spPr>
          <a:xfrm>
            <a:off x="3833212" y="2386695"/>
            <a:ext cx="1160322" cy="51589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A0B8F4FD-A2F9-BC48-BE1A-67F8CA74F236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>
            <a:off x="3282875" y="1502418"/>
            <a:ext cx="1130498" cy="8842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CEC89F76-B902-004A-8BEC-866A6E5ADB53}"/>
              </a:ext>
            </a:extLst>
          </p:cNvPr>
          <p:cNvSpPr/>
          <p:nvPr/>
        </p:nvSpPr>
        <p:spPr>
          <a:xfrm>
            <a:off x="3761647" y="3436980"/>
            <a:ext cx="1298967" cy="62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ArUco</a:t>
            </a: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3364A303-54FD-104E-916B-D2F34587F88C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 flipH="1">
            <a:off x="4411131" y="2902587"/>
            <a:ext cx="2243" cy="5343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A413360-0180-F242-A0C0-D016DEE24A1E}"/>
              </a:ext>
            </a:extLst>
          </p:cNvPr>
          <p:cNvSpPr/>
          <p:nvPr/>
        </p:nvSpPr>
        <p:spPr>
          <a:xfrm>
            <a:off x="3854257" y="4460837"/>
            <a:ext cx="1113747" cy="6242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マーカー座標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77E151AF-E9A2-BB40-A9AD-49126BA90A43}"/>
              </a:ext>
            </a:extLst>
          </p:cNvPr>
          <p:cNvSpPr/>
          <p:nvPr/>
        </p:nvSpPr>
        <p:spPr>
          <a:xfrm>
            <a:off x="8190631" y="3371362"/>
            <a:ext cx="1095378" cy="608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76BF9182-79AE-2645-95D7-622C251EC62B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4411130" y="4064605"/>
            <a:ext cx="0" cy="3962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FD8B881B-8AED-A244-9193-2210E4070FCC}"/>
              </a:ext>
            </a:extLst>
          </p:cNvPr>
          <p:cNvCxnSpPr>
            <a:cxnSpLocks/>
          </p:cNvCxnSpPr>
          <p:nvPr/>
        </p:nvCxnSpPr>
        <p:spPr>
          <a:xfrm>
            <a:off x="6165629" y="2629877"/>
            <a:ext cx="8346" cy="214307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97466176-88E0-5C46-A19A-F1096511559D}"/>
              </a:ext>
            </a:extLst>
          </p:cNvPr>
          <p:cNvSpPr/>
          <p:nvPr/>
        </p:nvSpPr>
        <p:spPr>
          <a:xfrm>
            <a:off x="7922964" y="2005482"/>
            <a:ext cx="1618081" cy="608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6D0F845-7AD0-D64E-8C16-0943AB7751E0}"/>
              </a:ext>
            </a:extLst>
          </p:cNvPr>
          <p:cNvCxnSpPr>
            <a:cxnSpLocks/>
            <a:stCxn id="45" idx="0"/>
            <a:endCxn id="48" idx="2"/>
          </p:cNvCxnSpPr>
          <p:nvPr/>
        </p:nvCxnSpPr>
        <p:spPr>
          <a:xfrm flipH="1" flipV="1">
            <a:off x="8732005" y="2613702"/>
            <a:ext cx="6316" cy="7576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A2753AA2-F425-2C45-B46A-7475E68CA899}"/>
              </a:ext>
            </a:extLst>
          </p:cNvPr>
          <p:cNvCxnSpPr>
            <a:cxnSpLocks/>
          </p:cNvCxnSpPr>
          <p:nvPr/>
        </p:nvCxnSpPr>
        <p:spPr>
          <a:xfrm>
            <a:off x="4940793" y="2629877"/>
            <a:ext cx="122259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49244A35-0F08-2140-BF59-04B11FDB8609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4968004" y="4772953"/>
            <a:ext cx="1174194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22BD7C0-0A9E-794B-91BB-405414C6EF66}"/>
              </a:ext>
            </a:extLst>
          </p:cNvPr>
          <p:cNvSpPr txBox="1"/>
          <p:nvPr/>
        </p:nvSpPr>
        <p:spPr>
          <a:xfrm>
            <a:off x="5042618" y="2022483"/>
            <a:ext cx="109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764DECD4-60D7-C343-B2D4-40507DAC51F8}"/>
              </a:ext>
            </a:extLst>
          </p:cNvPr>
          <p:cNvCxnSpPr>
            <a:cxnSpLocks/>
            <a:stCxn id="54" idx="0"/>
            <a:endCxn id="44" idx="2"/>
          </p:cNvCxnSpPr>
          <p:nvPr/>
        </p:nvCxnSpPr>
        <p:spPr>
          <a:xfrm flipV="1">
            <a:off x="3604062" y="5085067"/>
            <a:ext cx="807069" cy="59604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E2546EDC-92F9-4046-A020-01F4D8B2F021}"/>
              </a:ext>
            </a:extLst>
          </p:cNvPr>
          <p:cNvSpPr txBox="1"/>
          <p:nvPr/>
        </p:nvSpPr>
        <p:spPr>
          <a:xfrm>
            <a:off x="3044135" y="5681114"/>
            <a:ext cx="1119852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E980AD2-3DE8-8B41-BA50-8F0EAF9DA8BA}"/>
              </a:ext>
            </a:extLst>
          </p:cNvPr>
          <p:cNvCxnSpPr>
            <a:cxnSpLocks/>
            <a:stCxn id="38" idx="2"/>
            <a:endCxn id="54" idx="0"/>
          </p:cNvCxnSpPr>
          <p:nvPr/>
        </p:nvCxnSpPr>
        <p:spPr>
          <a:xfrm>
            <a:off x="2706481" y="2902587"/>
            <a:ext cx="897580" cy="27785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36FFE147-753C-7A40-B1F5-5FA6554989D9}"/>
              </a:ext>
            </a:extLst>
          </p:cNvPr>
          <p:cNvCxnSpPr>
            <a:cxnSpLocks/>
            <a:stCxn id="58" idx="6"/>
            <a:endCxn id="45" idx="1"/>
          </p:cNvCxnSpPr>
          <p:nvPr/>
        </p:nvCxnSpPr>
        <p:spPr>
          <a:xfrm>
            <a:off x="6326024" y="3668820"/>
            <a:ext cx="1864609" cy="66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円/楕円 57">
            <a:extLst>
              <a:ext uri="{FF2B5EF4-FFF2-40B4-BE49-F238E27FC236}">
                <a16:creationId xmlns:a16="http://schemas.microsoft.com/office/drawing/2014/main" id="{967BE17D-B193-8844-9388-19206B22C426}"/>
              </a:ext>
            </a:extLst>
          </p:cNvPr>
          <p:cNvSpPr/>
          <p:nvPr/>
        </p:nvSpPr>
        <p:spPr>
          <a:xfrm>
            <a:off x="6000743" y="3506179"/>
            <a:ext cx="325281" cy="3252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−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AC6A7F13-3812-B04D-ADCA-B0DB3ABA1F40}"/>
              </a:ext>
            </a:extLst>
          </p:cNvPr>
          <p:cNvSpPr/>
          <p:nvPr/>
        </p:nvSpPr>
        <p:spPr>
          <a:xfrm>
            <a:off x="7912212" y="5601171"/>
            <a:ext cx="1652219" cy="7213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腕を下げる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グリップ開放</a:t>
            </a:r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ED553945-98A5-2743-8E7C-8F53D452B688}"/>
              </a:ext>
            </a:extLst>
          </p:cNvPr>
          <p:cNvCxnSpPr>
            <a:cxnSpLocks/>
            <a:stCxn id="54" idx="3"/>
            <a:endCxn id="59" idx="1"/>
          </p:cNvCxnSpPr>
          <p:nvPr/>
        </p:nvCxnSpPr>
        <p:spPr>
          <a:xfrm flipV="1">
            <a:off x="4163987" y="5961869"/>
            <a:ext cx="3748224" cy="424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EC6C28D-A8BE-2648-90AA-7FF15BE1BCB6}"/>
              </a:ext>
            </a:extLst>
          </p:cNvPr>
          <p:cNvSpPr txBox="1"/>
          <p:nvPr/>
        </p:nvSpPr>
        <p:spPr>
          <a:xfrm>
            <a:off x="6677763" y="5660673"/>
            <a:ext cx="132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17cm</a:t>
            </a:r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28AD86C5-B61B-4949-8C32-CCD93493FA22}"/>
              </a:ext>
            </a:extLst>
          </p:cNvPr>
          <p:cNvCxnSpPr>
            <a:cxnSpLocks/>
            <a:stCxn id="59" idx="0"/>
            <a:endCxn id="45" idx="2"/>
          </p:cNvCxnSpPr>
          <p:nvPr/>
        </p:nvCxnSpPr>
        <p:spPr>
          <a:xfrm flipH="1" flipV="1">
            <a:off x="8738321" y="3979582"/>
            <a:ext cx="1" cy="162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674E5723-7CB9-8345-AA7D-9DFFC02EF6B6}"/>
              </a:ext>
            </a:extLst>
          </p:cNvPr>
          <p:cNvCxnSpPr>
            <a:cxnSpLocks/>
          </p:cNvCxnSpPr>
          <p:nvPr/>
        </p:nvCxnSpPr>
        <p:spPr>
          <a:xfrm flipV="1">
            <a:off x="6854701" y="3708343"/>
            <a:ext cx="0" cy="2253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24C633-A54C-0E4A-8FE5-06E727E0CD00}"/>
              </a:ext>
            </a:extLst>
          </p:cNvPr>
          <p:cNvSpPr txBox="1"/>
          <p:nvPr/>
        </p:nvSpPr>
        <p:spPr>
          <a:xfrm>
            <a:off x="6618802" y="3914006"/>
            <a:ext cx="132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 17cm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22BD7C0-0A9E-794B-91BB-405414C6EF66}"/>
              </a:ext>
            </a:extLst>
          </p:cNvPr>
          <p:cNvSpPr txBox="1"/>
          <p:nvPr/>
        </p:nvSpPr>
        <p:spPr>
          <a:xfrm>
            <a:off x="1616289" y="4503956"/>
            <a:ext cx="2360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ホームポジションの写真を載せる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9567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2264</TotalTime>
  <Words>557</Words>
  <Application>Microsoft Macintosh PowerPoint</Application>
  <PresentationFormat>ワイド画面</PresentationFormat>
  <Paragraphs>269</Paragraphs>
  <Slides>18</Slides>
  <Notes>2</Notes>
  <HiddenSlides>4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3" baseType="lpstr">
      <vt:lpstr>Meiryo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2号機アーキテクチャ①認識・接近</vt:lpstr>
      <vt:lpstr>2号機アーキテクチャ②把持</vt:lpstr>
      <vt:lpstr>2号機アーキテクチャ③帰還</vt:lpstr>
      <vt:lpstr>2号機アーキテクチャ③帰還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山田　敦史</dc:creator>
  <cp:lastModifiedBy>山田　敦史</cp:lastModifiedBy>
  <cp:revision>362</cp:revision>
  <dcterms:created xsi:type="dcterms:W3CDTF">2020-01-07T02:16:19Z</dcterms:created>
  <dcterms:modified xsi:type="dcterms:W3CDTF">2020-01-28T18:00:44Z</dcterms:modified>
</cp:coreProperties>
</file>